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23"/>
  </p:notesMasterIdLst>
  <p:sldIdLst>
    <p:sldId id="257" r:id="rId3"/>
    <p:sldId id="274" r:id="rId4"/>
    <p:sldId id="278" r:id="rId5"/>
    <p:sldId id="658" r:id="rId6"/>
    <p:sldId id="275" r:id="rId7"/>
    <p:sldId id="304" r:id="rId8"/>
    <p:sldId id="653" r:id="rId9"/>
    <p:sldId id="659" r:id="rId10"/>
    <p:sldId id="282" r:id="rId11"/>
    <p:sldId id="619" r:id="rId12"/>
    <p:sldId id="655" r:id="rId13"/>
    <p:sldId id="286" r:id="rId14"/>
    <p:sldId id="320" r:id="rId15"/>
    <p:sldId id="656" r:id="rId16"/>
    <p:sldId id="657" r:id="rId17"/>
    <p:sldId id="277" r:id="rId18"/>
    <p:sldId id="734" r:id="rId19"/>
    <p:sldId id="654" r:id="rId20"/>
    <p:sldId id="735" r:id="rId21"/>
    <p:sldId id="7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2F2F1-5EC9-43E0-9BE9-3564BCBD18EF}" v="13" dt="2023-05-10T12:38:55.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0" autoAdjust="0"/>
    <p:restoredTop sz="97404" autoAdjust="0"/>
  </p:normalViewPr>
  <p:slideViewPr>
    <p:cSldViewPr snapToGrid="0">
      <p:cViewPr varScale="1">
        <p:scale>
          <a:sx n="83" d="100"/>
          <a:sy n="83" d="100"/>
        </p:scale>
        <p:origin x="93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mantė Spaičienė" userId="db5c6305-bff0-4931-b392-ce7123eaa545" providerId="ADAL" clId="{D21711BD-74B7-4079-8395-30A3260C7760}"/>
    <pc:docChg chg="undo redo custSel modSld">
      <pc:chgData name="Deimantė Spaičienė" userId="db5c6305-bff0-4931-b392-ce7123eaa545" providerId="ADAL" clId="{D21711BD-74B7-4079-8395-30A3260C7760}" dt="2023-05-02T07:26:39.911" v="24" actId="14100"/>
      <pc:docMkLst>
        <pc:docMk/>
      </pc:docMkLst>
      <pc:sldChg chg="addSp delSp modSp mod">
        <pc:chgData name="Deimantė Spaičienė" userId="db5c6305-bff0-4931-b392-ce7123eaa545" providerId="ADAL" clId="{D21711BD-74B7-4079-8395-30A3260C7760}" dt="2023-05-02T07:26:39.911" v="24" actId="14100"/>
        <pc:sldMkLst>
          <pc:docMk/>
          <pc:sldMk cId="132667232" sldId="277"/>
        </pc:sldMkLst>
        <pc:picChg chg="add del mod ord">
          <ac:chgData name="Deimantė Spaičienė" userId="db5c6305-bff0-4931-b392-ce7123eaa545" providerId="ADAL" clId="{D21711BD-74B7-4079-8395-30A3260C7760}" dt="2023-05-02T07:26:39.911" v="24" actId="14100"/>
          <ac:picMkLst>
            <pc:docMk/>
            <pc:sldMk cId="132667232" sldId="277"/>
            <ac:picMk id="3" creationId="{BB369B05-AD02-C3DE-DD86-7157958F918E}"/>
          </ac:picMkLst>
        </pc:picChg>
        <pc:picChg chg="add del">
          <ac:chgData name="Deimantė Spaičienė" userId="db5c6305-bff0-4931-b392-ce7123eaa545" providerId="ADAL" clId="{D21711BD-74B7-4079-8395-30A3260C7760}" dt="2023-05-02T07:26:23.344" v="16" actId="478"/>
          <ac:picMkLst>
            <pc:docMk/>
            <pc:sldMk cId="132667232" sldId="277"/>
            <ac:picMk id="5122" creationId="{3A5B71AB-D66E-5A95-0807-9AB588AD98C6}"/>
          </ac:picMkLst>
        </pc:picChg>
      </pc:sldChg>
    </pc:docChg>
  </pc:docChgLst>
  <pc:docChgLst>
    <pc:chgData name="Ričardas Raščiukas" userId="eb1c6aa0-bb2b-4f43-9409-a619275635d6" providerId="ADAL" clId="{DB92F2F1-5EC9-43E0-9BE9-3564BCBD18EF}"/>
    <pc:docChg chg="undo custSel modSld">
      <pc:chgData name="Ričardas Raščiukas" userId="eb1c6aa0-bb2b-4f43-9409-a619275635d6" providerId="ADAL" clId="{DB92F2F1-5EC9-43E0-9BE9-3564BCBD18EF}" dt="2023-05-10T12:39:13.692" v="226" actId="1076"/>
      <pc:docMkLst>
        <pc:docMk/>
      </pc:docMkLst>
      <pc:sldChg chg="modSp mod">
        <pc:chgData name="Ričardas Raščiukas" userId="eb1c6aa0-bb2b-4f43-9409-a619275635d6" providerId="ADAL" clId="{DB92F2F1-5EC9-43E0-9BE9-3564BCBD18EF}" dt="2023-05-10T10:52:13.582" v="57" actId="20577"/>
        <pc:sldMkLst>
          <pc:docMk/>
          <pc:sldMk cId="4258913210" sldId="257"/>
        </pc:sldMkLst>
        <pc:spChg chg="mod">
          <ac:chgData name="Ričardas Raščiukas" userId="eb1c6aa0-bb2b-4f43-9409-a619275635d6" providerId="ADAL" clId="{DB92F2F1-5EC9-43E0-9BE9-3564BCBD18EF}" dt="2023-05-10T10:52:13.582" v="57" actId="20577"/>
          <ac:spMkLst>
            <pc:docMk/>
            <pc:sldMk cId="4258913210" sldId="257"/>
            <ac:spMk id="3" creationId="{3CF1A57C-5DEB-904F-6934-B4795C13DA59}"/>
          </ac:spMkLst>
        </pc:spChg>
      </pc:sldChg>
      <pc:sldChg chg="addSp delSp modSp mod">
        <pc:chgData name="Ričardas Raščiukas" userId="eb1c6aa0-bb2b-4f43-9409-a619275635d6" providerId="ADAL" clId="{DB92F2F1-5EC9-43E0-9BE9-3564BCBD18EF}" dt="2023-05-10T12:39:13.692" v="226" actId="1076"/>
        <pc:sldMkLst>
          <pc:docMk/>
          <pc:sldMk cId="132667232" sldId="277"/>
        </pc:sldMkLst>
        <pc:spChg chg="add mod">
          <ac:chgData name="Ričardas Raščiukas" userId="eb1c6aa0-bb2b-4f43-9409-a619275635d6" providerId="ADAL" clId="{DB92F2F1-5EC9-43E0-9BE9-3564BCBD18EF}" dt="2023-05-10T12:30:30.176" v="197" actId="255"/>
          <ac:spMkLst>
            <pc:docMk/>
            <pc:sldMk cId="132667232" sldId="277"/>
            <ac:spMk id="3" creationId="{33A085C7-584D-FACB-E562-2B5A7697B4DB}"/>
          </ac:spMkLst>
        </pc:spChg>
        <pc:spChg chg="mod">
          <ac:chgData name="Ričardas Raščiukas" userId="eb1c6aa0-bb2b-4f43-9409-a619275635d6" providerId="ADAL" clId="{DB92F2F1-5EC9-43E0-9BE9-3564BCBD18EF}" dt="2023-05-10T12:23:21.724" v="158" actId="1076"/>
          <ac:spMkLst>
            <pc:docMk/>
            <pc:sldMk cId="132667232" sldId="277"/>
            <ac:spMk id="5" creationId="{A38BF578-923A-543B-0383-7781427F3D94}"/>
          </ac:spMkLst>
        </pc:spChg>
        <pc:spChg chg="mod">
          <ac:chgData name="Ričardas Raščiukas" userId="eb1c6aa0-bb2b-4f43-9409-a619275635d6" providerId="ADAL" clId="{DB92F2F1-5EC9-43E0-9BE9-3564BCBD18EF}" dt="2023-05-10T12:19:01.700" v="118" actId="1076"/>
          <ac:spMkLst>
            <pc:docMk/>
            <pc:sldMk cId="132667232" sldId="277"/>
            <ac:spMk id="8" creationId="{CC906466-A2CF-030F-3332-D092D6D30F24}"/>
          </ac:spMkLst>
        </pc:spChg>
        <pc:spChg chg="add mod">
          <ac:chgData name="Ričardas Raščiukas" userId="eb1c6aa0-bb2b-4f43-9409-a619275635d6" providerId="ADAL" clId="{DB92F2F1-5EC9-43E0-9BE9-3564BCBD18EF}" dt="2023-05-10T12:39:10.205" v="225" actId="1076"/>
          <ac:spMkLst>
            <pc:docMk/>
            <pc:sldMk cId="132667232" sldId="277"/>
            <ac:spMk id="9" creationId="{134D8F24-BC55-E3BA-940B-3B45DCDE9DEA}"/>
          </ac:spMkLst>
        </pc:spChg>
        <pc:spChg chg="mod">
          <ac:chgData name="Ričardas Raščiukas" userId="eb1c6aa0-bb2b-4f43-9409-a619275635d6" providerId="ADAL" clId="{DB92F2F1-5EC9-43E0-9BE9-3564BCBD18EF}" dt="2023-05-10T12:38:11.909" v="213" actId="27803"/>
          <ac:spMkLst>
            <pc:docMk/>
            <pc:sldMk cId="132667232" sldId="277"/>
            <ac:spMk id="23" creationId="{B398CD38-A142-29BF-B812-BADDCFB55648}"/>
          </ac:spMkLst>
        </pc:spChg>
        <pc:spChg chg="mod">
          <ac:chgData name="Ričardas Raščiukas" userId="eb1c6aa0-bb2b-4f43-9409-a619275635d6" providerId="ADAL" clId="{DB92F2F1-5EC9-43E0-9BE9-3564BCBD18EF}" dt="2023-05-10T12:38:11.909" v="213" actId="27803"/>
          <ac:spMkLst>
            <pc:docMk/>
            <pc:sldMk cId="132667232" sldId="277"/>
            <ac:spMk id="24" creationId="{4EADD124-1B9B-D413-EC05-7475C1973E3E}"/>
          </ac:spMkLst>
        </pc:spChg>
        <pc:spChg chg="mod">
          <ac:chgData name="Ričardas Raščiukas" userId="eb1c6aa0-bb2b-4f43-9409-a619275635d6" providerId="ADAL" clId="{DB92F2F1-5EC9-43E0-9BE9-3564BCBD18EF}" dt="2023-05-10T12:38:11.909" v="213" actId="27803"/>
          <ac:spMkLst>
            <pc:docMk/>
            <pc:sldMk cId="132667232" sldId="277"/>
            <ac:spMk id="25" creationId="{5EAE4D7D-4B4E-FD93-44BC-2F9254EC8553}"/>
          </ac:spMkLst>
        </pc:spChg>
        <pc:spChg chg="mod">
          <ac:chgData name="Ričardas Raščiukas" userId="eb1c6aa0-bb2b-4f43-9409-a619275635d6" providerId="ADAL" clId="{DB92F2F1-5EC9-43E0-9BE9-3564BCBD18EF}" dt="2023-05-10T12:38:11.909" v="213" actId="27803"/>
          <ac:spMkLst>
            <pc:docMk/>
            <pc:sldMk cId="132667232" sldId="277"/>
            <ac:spMk id="26" creationId="{07619984-2171-0A96-2DED-B9F6C7ACDDCC}"/>
          </ac:spMkLst>
        </pc:spChg>
        <pc:spChg chg="mod">
          <ac:chgData name="Ričardas Raščiukas" userId="eb1c6aa0-bb2b-4f43-9409-a619275635d6" providerId="ADAL" clId="{DB92F2F1-5EC9-43E0-9BE9-3564BCBD18EF}" dt="2023-05-10T12:38:11.909" v="213" actId="27803"/>
          <ac:spMkLst>
            <pc:docMk/>
            <pc:sldMk cId="132667232" sldId="277"/>
            <ac:spMk id="27" creationId="{E94FA556-62D8-7C5B-EBA9-0581CBC2E6DE}"/>
          </ac:spMkLst>
        </pc:spChg>
        <pc:spChg chg="mod">
          <ac:chgData name="Ričardas Raščiukas" userId="eb1c6aa0-bb2b-4f43-9409-a619275635d6" providerId="ADAL" clId="{DB92F2F1-5EC9-43E0-9BE9-3564BCBD18EF}" dt="2023-05-10T12:38:11.909" v="213" actId="27803"/>
          <ac:spMkLst>
            <pc:docMk/>
            <pc:sldMk cId="132667232" sldId="277"/>
            <ac:spMk id="29" creationId="{F54BA0A0-932D-2C1C-5E5D-0D58F00F9F33}"/>
          </ac:spMkLst>
        </pc:spChg>
        <pc:spChg chg="mod">
          <ac:chgData name="Ričardas Raščiukas" userId="eb1c6aa0-bb2b-4f43-9409-a619275635d6" providerId="ADAL" clId="{DB92F2F1-5EC9-43E0-9BE9-3564BCBD18EF}" dt="2023-05-10T12:38:11.909" v="213" actId="27803"/>
          <ac:spMkLst>
            <pc:docMk/>
            <pc:sldMk cId="132667232" sldId="277"/>
            <ac:spMk id="30" creationId="{BD637C95-1D7F-DE0A-6FC0-FEDD519D1B3E}"/>
          </ac:spMkLst>
        </pc:spChg>
        <pc:spChg chg="mod">
          <ac:chgData name="Ričardas Raščiukas" userId="eb1c6aa0-bb2b-4f43-9409-a619275635d6" providerId="ADAL" clId="{DB92F2F1-5EC9-43E0-9BE9-3564BCBD18EF}" dt="2023-05-10T12:38:11.909" v="213" actId="27803"/>
          <ac:spMkLst>
            <pc:docMk/>
            <pc:sldMk cId="132667232" sldId="277"/>
            <ac:spMk id="31" creationId="{BC226D3C-1137-16B6-B8C0-2F290B4B09AD}"/>
          </ac:spMkLst>
        </pc:spChg>
        <pc:spChg chg="mod">
          <ac:chgData name="Ričardas Raščiukas" userId="eb1c6aa0-bb2b-4f43-9409-a619275635d6" providerId="ADAL" clId="{DB92F2F1-5EC9-43E0-9BE9-3564BCBD18EF}" dt="2023-05-10T12:38:11.909" v="213" actId="27803"/>
          <ac:spMkLst>
            <pc:docMk/>
            <pc:sldMk cId="132667232" sldId="277"/>
            <ac:spMk id="32" creationId="{C0E815AF-EED9-492B-707C-768F281B4235}"/>
          </ac:spMkLst>
        </pc:spChg>
        <pc:spChg chg="mod">
          <ac:chgData name="Ričardas Raščiukas" userId="eb1c6aa0-bb2b-4f43-9409-a619275635d6" providerId="ADAL" clId="{DB92F2F1-5EC9-43E0-9BE9-3564BCBD18EF}" dt="2023-05-10T12:38:11.909" v="213" actId="27803"/>
          <ac:spMkLst>
            <pc:docMk/>
            <pc:sldMk cId="132667232" sldId="277"/>
            <ac:spMk id="33" creationId="{A325A08C-B67B-B68C-6A90-D92CDFCBC59C}"/>
          </ac:spMkLst>
        </pc:spChg>
        <pc:spChg chg="mod">
          <ac:chgData name="Ričardas Raščiukas" userId="eb1c6aa0-bb2b-4f43-9409-a619275635d6" providerId="ADAL" clId="{DB92F2F1-5EC9-43E0-9BE9-3564BCBD18EF}" dt="2023-05-10T12:38:11.909" v="213" actId="27803"/>
          <ac:spMkLst>
            <pc:docMk/>
            <pc:sldMk cId="132667232" sldId="277"/>
            <ac:spMk id="34" creationId="{1934BEB2-4BF7-EB25-B245-0919D0EBFBB1}"/>
          </ac:spMkLst>
        </pc:spChg>
        <pc:spChg chg="mod">
          <ac:chgData name="Ričardas Raščiukas" userId="eb1c6aa0-bb2b-4f43-9409-a619275635d6" providerId="ADAL" clId="{DB92F2F1-5EC9-43E0-9BE9-3564BCBD18EF}" dt="2023-05-10T12:38:11.909" v="213" actId="27803"/>
          <ac:spMkLst>
            <pc:docMk/>
            <pc:sldMk cId="132667232" sldId="277"/>
            <ac:spMk id="36" creationId="{CDA4176A-9A3E-6516-550F-BCF987F9E389}"/>
          </ac:spMkLst>
        </pc:spChg>
        <pc:spChg chg="mod">
          <ac:chgData name="Ričardas Raščiukas" userId="eb1c6aa0-bb2b-4f43-9409-a619275635d6" providerId="ADAL" clId="{DB92F2F1-5EC9-43E0-9BE9-3564BCBD18EF}" dt="2023-05-10T12:38:11.909" v="213" actId="27803"/>
          <ac:spMkLst>
            <pc:docMk/>
            <pc:sldMk cId="132667232" sldId="277"/>
            <ac:spMk id="38" creationId="{3933D133-9C01-BA29-14B3-7FDE6E2B6F9A}"/>
          </ac:spMkLst>
        </pc:spChg>
        <pc:spChg chg="mod">
          <ac:chgData name="Ričardas Raščiukas" userId="eb1c6aa0-bb2b-4f43-9409-a619275635d6" providerId="ADAL" clId="{DB92F2F1-5EC9-43E0-9BE9-3564BCBD18EF}" dt="2023-05-10T12:38:11.909" v="213" actId="27803"/>
          <ac:spMkLst>
            <pc:docMk/>
            <pc:sldMk cId="132667232" sldId="277"/>
            <ac:spMk id="39" creationId="{985CFBB1-B849-C5FE-E292-45FC74833254}"/>
          </ac:spMkLst>
        </pc:spChg>
        <pc:spChg chg="mod">
          <ac:chgData name="Ričardas Raščiukas" userId="eb1c6aa0-bb2b-4f43-9409-a619275635d6" providerId="ADAL" clId="{DB92F2F1-5EC9-43E0-9BE9-3564BCBD18EF}" dt="2023-05-10T12:38:11.909" v="213" actId="27803"/>
          <ac:spMkLst>
            <pc:docMk/>
            <pc:sldMk cId="132667232" sldId="277"/>
            <ac:spMk id="41" creationId="{43F3379C-D567-1CC8-10B7-486AD58F1CCB}"/>
          </ac:spMkLst>
        </pc:spChg>
        <pc:spChg chg="mod">
          <ac:chgData name="Ričardas Raščiukas" userId="eb1c6aa0-bb2b-4f43-9409-a619275635d6" providerId="ADAL" clId="{DB92F2F1-5EC9-43E0-9BE9-3564BCBD18EF}" dt="2023-05-10T12:38:11.909" v="213" actId="27803"/>
          <ac:spMkLst>
            <pc:docMk/>
            <pc:sldMk cId="132667232" sldId="277"/>
            <ac:spMk id="42" creationId="{F9467441-7F42-1E48-0BB1-E87E9B46951B}"/>
          </ac:spMkLst>
        </pc:spChg>
        <pc:spChg chg="mod">
          <ac:chgData name="Ričardas Raščiukas" userId="eb1c6aa0-bb2b-4f43-9409-a619275635d6" providerId="ADAL" clId="{DB92F2F1-5EC9-43E0-9BE9-3564BCBD18EF}" dt="2023-05-10T12:38:11.909" v="213" actId="27803"/>
          <ac:spMkLst>
            <pc:docMk/>
            <pc:sldMk cId="132667232" sldId="277"/>
            <ac:spMk id="43" creationId="{2C1B3A8C-94A7-C210-9124-469E05A60F80}"/>
          </ac:spMkLst>
        </pc:spChg>
        <pc:spChg chg="mod">
          <ac:chgData name="Ričardas Raščiukas" userId="eb1c6aa0-bb2b-4f43-9409-a619275635d6" providerId="ADAL" clId="{DB92F2F1-5EC9-43E0-9BE9-3564BCBD18EF}" dt="2023-05-10T12:38:11.909" v="213" actId="27803"/>
          <ac:spMkLst>
            <pc:docMk/>
            <pc:sldMk cId="132667232" sldId="277"/>
            <ac:spMk id="44" creationId="{D51ED55A-5D4C-41CD-29EC-46229C1B44C2}"/>
          </ac:spMkLst>
        </pc:spChg>
        <pc:spChg chg="mod">
          <ac:chgData name="Ričardas Raščiukas" userId="eb1c6aa0-bb2b-4f43-9409-a619275635d6" providerId="ADAL" clId="{DB92F2F1-5EC9-43E0-9BE9-3564BCBD18EF}" dt="2023-05-10T12:38:11.909" v="213" actId="27803"/>
          <ac:spMkLst>
            <pc:docMk/>
            <pc:sldMk cId="132667232" sldId="277"/>
            <ac:spMk id="45" creationId="{CBE3E6BF-F8E9-3A88-9667-92151ECC9446}"/>
          </ac:spMkLst>
        </pc:spChg>
        <pc:spChg chg="mod">
          <ac:chgData name="Ričardas Raščiukas" userId="eb1c6aa0-bb2b-4f43-9409-a619275635d6" providerId="ADAL" clId="{DB92F2F1-5EC9-43E0-9BE9-3564BCBD18EF}" dt="2023-05-10T12:38:11.909" v="213" actId="27803"/>
          <ac:spMkLst>
            <pc:docMk/>
            <pc:sldMk cId="132667232" sldId="277"/>
            <ac:spMk id="46" creationId="{5BAF9814-1807-7894-7345-CE384B65539C}"/>
          </ac:spMkLst>
        </pc:spChg>
        <pc:spChg chg="mod">
          <ac:chgData name="Ričardas Raščiukas" userId="eb1c6aa0-bb2b-4f43-9409-a619275635d6" providerId="ADAL" clId="{DB92F2F1-5EC9-43E0-9BE9-3564BCBD18EF}" dt="2023-05-10T12:38:11.909" v="213" actId="27803"/>
          <ac:spMkLst>
            <pc:docMk/>
            <pc:sldMk cId="132667232" sldId="277"/>
            <ac:spMk id="47" creationId="{6C0F6E95-450C-84A8-09ED-B91DAA80D8C2}"/>
          </ac:spMkLst>
        </pc:spChg>
        <pc:spChg chg="mod">
          <ac:chgData name="Ričardas Raščiukas" userId="eb1c6aa0-bb2b-4f43-9409-a619275635d6" providerId="ADAL" clId="{DB92F2F1-5EC9-43E0-9BE9-3564BCBD18EF}" dt="2023-05-10T12:38:11.909" v="213" actId="27803"/>
          <ac:spMkLst>
            <pc:docMk/>
            <pc:sldMk cId="132667232" sldId="277"/>
            <ac:spMk id="48" creationId="{6155946D-350C-CF0D-F77D-00196FFE8270}"/>
          </ac:spMkLst>
        </pc:spChg>
        <pc:spChg chg="mod">
          <ac:chgData name="Ričardas Raščiukas" userId="eb1c6aa0-bb2b-4f43-9409-a619275635d6" providerId="ADAL" clId="{DB92F2F1-5EC9-43E0-9BE9-3564BCBD18EF}" dt="2023-05-10T12:38:11.909" v="213" actId="27803"/>
          <ac:spMkLst>
            <pc:docMk/>
            <pc:sldMk cId="132667232" sldId="277"/>
            <ac:spMk id="49" creationId="{D4FC5DA3-8B00-4EEE-E5B1-5DF1C7DE0D4B}"/>
          </ac:spMkLst>
        </pc:spChg>
        <pc:spChg chg="mod">
          <ac:chgData name="Ričardas Raščiukas" userId="eb1c6aa0-bb2b-4f43-9409-a619275635d6" providerId="ADAL" clId="{DB92F2F1-5EC9-43E0-9BE9-3564BCBD18EF}" dt="2023-05-10T12:38:11.909" v="213" actId="27803"/>
          <ac:spMkLst>
            <pc:docMk/>
            <pc:sldMk cId="132667232" sldId="277"/>
            <ac:spMk id="50" creationId="{BC016093-0376-00DC-F0A8-5DA993C6A60F}"/>
          </ac:spMkLst>
        </pc:spChg>
        <pc:spChg chg="mod">
          <ac:chgData name="Ričardas Raščiukas" userId="eb1c6aa0-bb2b-4f43-9409-a619275635d6" providerId="ADAL" clId="{DB92F2F1-5EC9-43E0-9BE9-3564BCBD18EF}" dt="2023-05-10T12:38:11.909" v="213" actId="27803"/>
          <ac:spMkLst>
            <pc:docMk/>
            <pc:sldMk cId="132667232" sldId="277"/>
            <ac:spMk id="52" creationId="{6E95FEA9-7795-5F45-D310-69B2C2B4AB44}"/>
          </ac:spMkLst>
        </pc:spChg>
        <pc:spChg chg="mod">
          <ac:chgData name="Ričardas Raščiukas" userId="eb1c6aa0-bb2b-4f43-9409-a619275635d6" providerId="ADAL" clId="{DB92F2F1-5EC9-43E0-9BE9-3564BCBD18EF}" dt="2023-05-10T12:38:11.909" v="213" actId="27803"/>
          <ac:spMkLst>
            <pc:docMk/>
            <pc:sldMk cId="132667232" sldId="277"/>
            <ac:spMk id="53" creationId="{33C5C7D6-BEC8-55ED-B7D7-49A1082763DC}"/>
          </ac:spMkLst>
        </pc:spChg>
        <pc:spChg chg="mod">
          <ac:chgData name="Ričardas Raščiukas" userId="eb1c6aa0-bb2b-4f43-9409-a619275635d6" providerId="ADAL" clId="{DB92F2F1-5EC9-43E0-9BE9-3564BCBD18EF}" dt="2023-05-10T12:38:11.909" v="213" actId="27803"/>
          <ac:spMkLst>
            <pc:docMk/>
            <pc:sldMk cId="132667232" sldId="277"/>
            <ac:spMk id="54" creationId="{DE016407-ACEE-1488-0CC5-AADBA77F4AAF}"/>
          </ac:spMkLst>
        </pc:spChg>
        <pc:spChg chg="mod">
          <ac:chgData name="Ričardas Raščiukas" userId="eb1c6aa0-bb2b-4f43-9409-a619275635d6" providerId="ADAL" clId="{DB92F2F1-5EC9-43E0-9BE9-3564BCBD18EF}" dt="2023-05-10T12:38:11.909" v="213" actId="27803"/>
          <ac:spMkLst>
            <pc:docMk/>
            <pc:sldMk cId="132667232" sldId="277"/>
            <ac:spMk id="55" creationId="{6331756E-D2EE-F606-997B-B256865F862E}"/>
          </ac:spMkLst>
        </pc:spChg>
        <pc:spChg chg="mod">
          <ac:chgData name="Ričardas Raščiukas" userId="eb1c6aa0-bb2b-4f43-9409-a619275635d6" providerId="ADAL" clId="{DB92F2F1-5EC9-43E0-9BE9-3564BCBD18EF}" dt="2023-05-10T12:38:11.909" v="213" actId="27803"/>
          <ac:spMkLst>
            <pc:docMk/>
            <pc:sldMk cId="132667232" sldId="277"/>
            <ac:spMk id="56" creationId="{DE876273-3A27-AB3E-E73E-5CEED554B217}"/>
          </ac:spMkLst>
        </pc:spChg>
        <pc:spChg chg="mod">
          <ac:chgData name="Ričardas Raščiukas" userId="eb1c6aa0-bb2b-4f43-9409-a619275635d6" providerId="ADAL" clId="{DB92F2F1-5EC9-43E0-9BE9-3564BCBD18EF}" dt="2023-05-10T12:38:11.909" v="213" actId="27803"/>
          <ac:spMkLst>
            <pc:docMk/>
            <pc:sldMk cId="132667232" sldId="277"/>
            <ac:spMk id="57" creationId="{B074F1DD-0AB3-AA93-83C5-D3E90752B087}"/>
          </ac:spMkLst>
        </pc:spChg>
        <pc:spChg chg="mod">
          <ac:chgData name="Ričardas Raščiukas" userId="eb1c6aa0-bb2b-4f43-9409-a619275635d6" providerId="ADAL" clId="{DB92F2F1-5EC9-43E0-9BE9-3564BCBD18EF}" dt="2023-05-10T12:38:11.909" v="213" actId="27803"/>
          <ac:spMkLst>
            <pc:docMk/>
            <pc:sldMk cId="132667232" sldId="277"/>
            <ac:spMk id="59" creationId="{C95FC527-AB39-CD51-C0C6-0D2FE74E9145}"/>
          </ac:spMkLst>
        </pc:spChg>
        <pc:spChg chg="mod">
          <ac:chgData name="Ričardas Raščiukas" userId="eb1c6aa0-bb2b-4f43-9409-a619275635d6" providerId="ADAL" clId="{DB92F2F1-5EC9-43E0-9BE9-3564BCBD18EF}" dt="2023-05-10T12:38:11.909" v="213" actId="27803"/>
          <ac:spMkLst>
            <pc:docMk/>
            <pc:sldMk cId="132667232" sldId="277"/>
            <ac:spMk id="60" creationId="{55327B84-9E5A-4939-16ED-9FE5E4D78B5C}"/>
          </ac:spMkLst>
        </pc:spChg>
        <pc:spChg chg="mod">
          <ac:chgData name="Ričardas Raščiukas" userId="eb1c6aa0-bb2b-4f43-9409-a619275635d6" providerId="ADAL" clId="{DB92F2F1-5EC9-43E0-9BE9-3564BCBD18EF}" dt="2023-05-10T12:38:11.909" v="213" actId="27803"/>
          <ac:spMkLst>
            <pc:docMk/>
            <pc:sldMk cId="132667232" sldId="277"/>
            <ac:spMk id="62" creationId="{E4631BB8-A9AD-FFCE-C5C8-7C09C45554AE}"/>
          </ac:spMkLst>
        </pc:spChg>
        <pc:spChg chg="mod">
          <ac:chgData name="Ričardas Raščiukas" userId="eb1c6aa0-bb2b-4f43-9409-a619275635d6" providerId="ADAL" clId="{DB92F2F1-5EC9-43E0-9BE9-3564BCBD18EF}" dt="2023-05-10T12:38:11.909" v="213" actId="27803"/>
          <ac:spMkLst>
            <pc:docMk/>
            <pc:sldMk cId="132667232" sldId="277"/>
            <ac:spMk id="63" creationId="{D010E770-9616-8662-A594-BD8FC17F8B3F}"/>
          </ac:spMkLst>
        </pc:spChg>
        <pc:spChg chg="mod">
          <ac:chgData name="Ričardas Raščiukas" userId="eb1c6aa0-bb2b-4f43-9409-a619275635d6" providerId="ADAL" clId="{DB92F2F1-5EC9-43E0-9BE9-3564BCBD18EF}" dt="2023-05-10T12:38:11.909" v="213" actId="27803"/>
          <ac:spMkLst>
            <pc:docMk/>
            <pc:sldMk cId="132667232" sldId="277"/>
            <ac:spMk id="64" creationId="{9CDE5B8F-ACD6-83FA-6456-016B62DB2C2E}"/>
          </ac:spMkLst>
        </pc:spChg>
        <pc:spChg chg="mod">
          <ac:chgData name="Ričardas Raščiukas" userId="eb1c6aa0-bb2b-4f43-9409-a619275635d6" providerId="ADAL" clId="{DB92F2F1-5EC9-43E0-9BE9-3564BCBD18EF}" dt="2023-05-10T12:38:11.909" v="213" actId="27803"/>
          <ac:spMkLst>
            <pc:docMk/>
            <pc:sldMk cId="132667232" sldId="277"/>
            <ac:spMk id="66" creationId="{157BA939-69E2-82E7-2E5F-A08F136A6EEC}"/>
          </ac:spMkLst>
        </pc:spChg>
        <pc:spChg chg="mod">
          <ac:chgData name="Ričardas Raščiukas" userId="eb1c6aa0-bb2b-4f43-9409-a619275635d6" providerId="ADAL" clId="{DB92F2F1-5EC9-43E0-9BE9-3564BCBD18EF}" dt="2023-05-10T12:38:11.909" v="213" actId="27803"/>
          <ac:spMkLst>
            <pc:docMk/>
            <pc:sldMk cId="132667232" sldId="277"/>
            <ac:spMk id="67" creationId="{46EEAE1B-8A31-1464-935F-4F6541459B3F}"/>
          </ac:spMkLst>
        </pc:spChg>
        <pc:spChg chg="mod">
          <ac:chgData name="Ričardas Raščiukas" userId="eb1c6aa0-bb2b-4f43-9409-a619275635d6" providerId="ADAL" clId="{DB92F2F1-5EC9-43E0-9BE9-3564BCBD18EF}" dt="2023-05-10T12:38:11.909" v="213" actId="27803"/>
          <ac:spMkLst>
            <pc:docMk/>
            <pc:sldMk cId="132667232" sldId="277"/>
            <ac:spMk id="68" creationId="{2A6B52D5-B8A2-FC20-4032-65E5D4ED8F68}"/>
          </ac:spMkLst>
        </pc:spChg>
        <pc:spChg chg="mod">
          <ac:chgData name="Ričardas Raščiukas" userId="eb1c6aa0-bb2b-4f43-9409-a619275635d6" providerId="ADAL" clId="{DB92F2F1-5EC9-43E0-9BE9-3564BCBD18EF}" dt="2023-05-10T12:38:11.909" v="213" actId="27803"/>
          <ac:spMkLst>
            <pc:docMk/>
            <pc:sldMk cId="132667232" sldId="277"/>
            <ac:spMk id="69" creationId="{AA2BE32A-E455-82BB-305C-C56CF4466F6A}"/>
          </ac:spMkLst>
        </pc:spChg>
        <pc:spChg chg="mod">
          <ac:chgData name="Ričardas Raščiukas" userId="eb1c6aa0-bb2b-4f43-9409-a619275635d6" providerId="ADAL" clId="{DB92F2F1-5EC9-43E0-9BE9-3564BCBD18EF}" dt="2023-05-10T12:38:11.909" v="213" actId="27803"/>
          <ac:spMkLst>
            <pc:docMk/>
            <pc:sldMk cId="132667232" sldId="277"/>
            <ac:spMk id="71" creationId="{5CA72EFC-37AC-D610-7E6F-F8325173736E}"/>
          </ac:spMkLst>
        </pc:spChg>
        <pc:spChg chg="mod">
          <ac:chgData name="Ričardas Raščiukas" userId="eb1c6aa0-bb2b-4f43-9409-a619275635d6" providerId="ADAL" clId="{DB92F2F1-5EC9-43E0-9BE9-3564BCBD18EF}" dt="2023-05-10T12:38:11.909" v="213" actId="27803"/>
          <ac:spMkLst>
            <pc:docMk/>
            <pc:sldMk cId="132667232" sldId="277"/>
            <ac:spMk id="72" creationId="{2D0C116B-016C-23C5-0AD9-303467DB97BB}"/>
          </ac:spMkLst>
        </pc:spChg>
        <pc:spChg chg="mod">
          <ac:chgData name="Ričardas Raščiukas" userId="eb1c6aa0-bb2b-4f43-9409-a619275635d6" providerId="ADAL" clId="{DB92F2F1-5EC9-43E0-9BE9-3564BCBD18EF}" dt="2023-05-10T12:38:11.909" v="213" actId="27803"/>
          <ac:spMkLst>
            <pc:docMk/>
            <pc:sldMk cId="132667232" sldId="277"/>
            <ac:spMk id="73" creationId="{F4047035-8FFB-55A4-3BE4-639C747F9BE3}"/>
          </ac:spMkLst>
        </pc:spChg>
        <pc:spChg chg="mod">
          <ac:chgData name="Ričardas Raščiukas" userId="eb1c6aa0-bb2b-4f43-9409-a619275635d6" providerId="ADAL" clId="{DB92F2F1-5EC9-43E0-9BE9-3564BCBD18EF}" dt="2023-05-10T12:38:11.909" v="213" actId="27803"/>
          <ac:spMkLst>
            <pc:docMk/>
            <pc:sldMk cId="132667232" sldId="277"/>
            <ac:spMk id="74" creationId="{90F4A6B6-8081-3074-A790-3F9BBC235C82}"/>
          </ac:spMkLst>
        </pc:spChg>
        <pc:spChg chg="mod">
          <ac:chgData name="Ričardas Raščiukas" userId="eb1c6aa0-bb2b-4f43-9409-a619275635d6" providerId="ADAL" clId="{DB92F2F1-5EC9-43E0-9BE9-3564BCBD18EF}" dt="2023-05-10T12:38:11.909" v="213" actId="27803"/>
          <ac:spMkLst>
            <pc:docMk/>
            <pc:sldMk cId="132667232" sldId="277"/>
            <ac:spMk id="75" creationId="{B2B220C8-B067-291D-D973-07DB2A68DB3A}"/>
          </ac:spMkLst>
        </pc:spChg>
        <pc:spChg chg="mod">
          <ac:chgData name="Ričardas Raščiukas" userId="eb1c6aa0-bb2b-4f43-9409-a619275635d6" providerId="ADAL" clId="{DB92F2F1-5EC9-43E0-9BE9-3564BCBD18EF}" dt="2023-05-10T12:38:11.909" v="213" actId="27803"/>
          <ac:spMkLst>
            <pc:docMk/>
            <pc:sldMk cId="132667232" sldId="277"/>
            <ac:spMk id="76" creationId="{394D2068-B2DB-9140-35E3-9B1710B1CF19}"/>
          </ac:spMkLst>
        </pc:spChg>
        <pc:spChg chg="mod">
          <ac:chgData name="Ričardas Raščiukas" userId="eb1c6aa0-bb2b-4f43-9409-a619275635d6" providerId="ADAL" clId="{DB92F2F1-5EC9-43E0-9BE9-3564BCBD18EF}" dt="2023-05-10T12:38:11.909" v="213" actId="27803"/>
          <ac:spMkLst>
            <pc:docMk/>
            <pc:sldMk cId="132667232" sldId="277"/>
            <ac:spMk id="77" creationId="{AC3423B0-F298-8474-EABE-753CF2BC65F4}"/>
          </ac:spMkLst>
        </pc:spChg>
        <pc:spChg chg="mod">
          <ac:chgData name="Ričardas Raščiukas" userId="eb1c6aa0-bb2b-4f43-9409-a619275635d6" providerId="ADAL" clId="{DB92F2F1-5EC9-43E0-9BE9-3564BCBD18EF}" dt="2023-05-10T12:38:11.909" v="213" actId="27803"/>
          <ac:spMkLst>
            <pc:docMk/>
            <pc:sldMk cId="132667232" sldId="277"/>
            <ac:spMk id="79" creationId="{3943D512-CDF8-9BEA-103C-5DD256AB3DCD}"/>
          </ac:spMkLst>
        </pc:spChg>
        <pc:spChg chg="mod">
          <ac:chgData name="Ričardas Raščiukas" userId="eb1c6aa0-bb2b-4f43-9409-a619275635d6" providerId="ADAL" clId="{DB92F2F1-5EC9-43E0-9BE9-3564BCBD18EF}" dt="2023-05-10T12:38:11.909" v="213" actId="27803"/>
          <ac:spMkLst>
            <pc:docMk/>
            <pc:sldMk cId="132667232" sldId="277"/>
            <ac:spMk id="80" creationId="{42B88EA7-59A0-77A5-4A35-95CA722063BF}"/>
          </ac:spMkLst>
        </pc:spChg>
        <pc:spChg chg="mod">
          <ac:chgData name="Ričardas Raščiukas" userId="eb1c6aa0-bb2b-4f43-9409-a619275635d6" providerId="ADAL" clId="{DB92F2F1-5EC9-43E0-9BE9-3564BCBD18EF}" dt="2023-05-10T12:38:11.909" v="213" actId="27803"/>
          <ac:spMkLst>
            <pc:docMk/>
            <pc:sldMk cId="132667232" sldId="277"/>
            <ac:spMk id="81" creationId="{54C04461-F43B-CF5D-A7CB-574BD4606713}"/>
          </ac:spMkLst>
        </pc:spChg>
        <pc:spChg chg="mod">
          <ac:chgData name="Ričardas Raščiukas" userId="eb1c6aa0-bb2b-4f43-9409-a619275635d6" providerId="ADAL" clId="{DB92F2F1-5EC9-43E0-9BE9-3564BCBD18EF}" dt="2023-05-10T12:38:11.909" v="213" actId="27803"/>
          <ac:spMkLst>
            <pc:docMk/>
            <pc:sldMk cId="132667232" sldId="277"/>
            <ac:spMk id="82" creationId="{ADF60249-BAC8-28CD-6BE0-B362A9F0EB93}"/>
          </ac:spMkLst>
        </pc:spChg>
        <pc:spChg chg="mod">
          <ac:chgData name="Ričardas Raščiukas" userId="eb1c6aa0-bb2b-4f43-9409-a619275635d6" providerId="ADAL" clId="{DB92F2F1-5EC9-43E0-9BE9-3564BCBD18EF}" dt="2023-05-10T12:38:11.909" v="213" actId="27803"/>
          <ac:spMkLst>
            <pc:docMk/>
            <pc:sldMk cId="132667232" sldId="277"/>
            <ac:spMk id="84" creationId="{CA9FD239-250D-738C-70FE-92E4B8859C28}"/>
          </ac:spMkLst>
        </pc:spChg>
        <pc:spChg chg="mod">
          <ac:chgData name="Ričardas Raščiukas" userId="eb1c6aa0-bb2b-4f43-9409-a619275635d6" providerId="ADAL" clId="{DB92F2F1-5EC9-43E0-9BE9-3564BCBD18EF}" dt="2023-05-10T12:38:11.909" v="213" actId="27803"/>
          <ac:spMkLst>
            <pc:docMk/>
            <pc:sldMk cId="132667232" sldId="277"/>
            <ac:spMk id="85" creationId="{5EB145A3-A413-6F26-8F3F-DF44BE0263BC}"/>
          </ac:spMkLst>
        </pc:spChg>
        <pc:spChg chg="mod">
          <ac:chgData name="Ričardas Raščiukas" userId="eb1c6aa0-bb2b-4f43-9409-a619275635d6" providerId="ADAL" clId="{DB92F2F1-5EC9-43E0-9BE9-3564BCBD18EF}" dt="2023-05-10T12:38:11.909" v="213" actId="27803"/>
          <ac:spMkLst>
            <pc:docMk/>
            <pc:sldMk cId="132667232" sldId="277"/>
            <ac:spMk id="86" creationId="{B3F4859D-5C72-A17C-D5D5-1FC640F83169}"/>
          </ac:spMkLst>
        </pc:spChg>
        <pc:spChg chg="mod">
          <ac:chgData name="Ričardas Raščiukas" userId="eb1c6aa0-bb2b-4f43-9409-a619275635d6" providerId="ADAL" clId="{DB92F2F1-5EC9-43E0-9BE9-3564BCBD18EF}" dt="2023-05-10T12:38:11.909" v="213" actId="27803"/>
          <ac:spMkLst>
            <pc:docMk/>
            <pc:sldMk cId="132667232" sldId="277"/>
            <ac:spMk id="87" creationId="{0D8B079C-22E8-9BAD-2C2B-CFC57930C8C4}"/>
          </ac:spMkLst>
        </pc:spChg>
        <pc:spChg chg="mod">
          <ac:chgData name="Ričardas Raščiukas" userId="eb1c6aa0-bb2b-4f43-9409-a619275635d6" providerId="ADAL" clId="{DB92F2F1-5EC9-43E0-9BE9-3564BCBD18EF}" dt="2023-05-10T12:38:11.909" v="213" actId="27803"/>
          <ac:spMkLst>
            <pc:docMk/>
            <pc:sldMk cId="132667232" sldId="277"/>
            <ac:spMk id="88" creationId="{BF42D7B9-80FD-37CF-1C01-A83D04144451}"/>
          </ac:spMkLst>
        </pc:spChg>
        <pc:spChg chg="mod">
          <ac:chgData name="Ričardas Raščiukas" userId="eb1c6aa0-bb2b-4f43-9409-a619275635d6" providerId="ADAL" clId="{DB92F2F1-5EC9-43E0-9BE9-3564BCBD18EF}" dt="2023-05-10T12:38:11.909" v="213" actId="27803"/>
          <ac:spMkLst>
            <pc:docMk/>
            <pc:sldMk cId="132667232" sldId="277"/>
            <ac:spMk id="89" creationId="{2FD2AF84-ED07-508E-09DA-A67707F72A27}"/>
          </ac:spMkLst>
        </pc:spChg>
        <pc:spChg chg="mod">
          <ac:chgData name="Ričardas Raščiukas" userId="eb1c6aa0-bb2b-4f43-9409-a619275635d6" providerId="ADAL" clId="{DB92F2F1-5EC9-43E0-9BE9-3564BCBD18EF}" dt="2023-05-10T12:38:11.909" v="213" actId="27803"/>
          <ac:spMkLst>
            <pc:docMk/>
            <pc:sldMk cId="132667232" sldId="277"/>
            <ac:spMk id="90" creationId="{0D3B993C-B6AD-3159-3D7C-644930CAF90A}"/>
          </ac:spMkLst>
        </pc:spChg>
        <pc:spChg chg="mod">
          <ac:chgData name="Ričardas Raščiukas" userId="eb1c6aa0-bb2b-4f43-9409-a619275635d6" providerId="ADAL" clId="{DB92F2F1-5EC9-43E0-9BE9-3564BCBD18EF}" dt="2023-05-10T12:38:11.909" v="213" actId="27803"/>
          <ac:spMkLst>
            <pc:docMk/>
            <pc:sldMk cId="132667232" sldId="277"/>
            <ac:spMk id="91" creationId="{0852BECC-03E6-E39C-3059-3A55D61EF232}"/>
          </ac:spMkLst>
        </pc:spChg>
        <pc:spChg chg="mod">
          <ac:chgData name="Ričardas Raščiukas" userId="eb1c6aa0-bb2b-4f43-9409-a619275635d6" providerId="ADAL" clId="{DB92F2F1-5EC9-43E0-9BE9-3564BCBD18EF}" dt="2023-05-10T12:38:11.909" v="213" actId="27803"/>
          <ac:spMkLst>
            <pc:docMk/>
            <pc:sldMk cId="132667232" sldId="277"/>
            <ac:spMk id="92" creationId="{92B0A418-E6BC-5F8A-86FB-CBB62F967072}"/>
          </ac:spMkLst>
        </pc:spChg>
        <pc:spChg chg="mod">
          <ac:chgData name="Ričardas Raščiukas" userId="eb1c6aa0-bb2b-4f43-9409-a619275635d6" providerId="ADAL" clId="{DB92F2F1-5EC9-43E0-9BE9-3564BCBD18EF}" dt="2023-05-10T12:38:11.909" v="213" actId="27803"/>
          <ac:spMkLst>
            <pc:docMk/>
            <pc:sldMk cId="132667232" sldId="277"/>
            <ac:spMk id="93" creationId="{86BE5DCC-618B-B2B2-D420-36900A4D6FB3}"/>
          </ac:spMkLst>
        </pc:spChg>
        <pc:spChg chg="mod">
          <ac:chgData name="Ričardas Raščiukas" userId="eb1c6aa0-bb2b-4f43-9409-a619275635d6" providerId="ADAL" clId="{DB92F2F1-5EC9-43E0-9BE9-3564BCBD18EF}" dt="2023-05-10T12:38:11.909" v="213" actId="27803"/>
          <ac:spMkLst>
            <pc:docMk/>
            <pc:sldMk cId="132667232" sldId="277"/>
            <ac:spMk id="94" creationId="{22260E4D-D681-1612-7288-286C0DFEAAD1}"/>
          </ac:spMkLst>
        </pc:spChg>
        <pc:spChg chg="mod">
          <ac:chgData name="Ričardas Raščiukas" userId="eb1c6aa0-bb2b-4f43-9409-a619275635d6" providerId="ADAL" clId="{DB92F2F1-5EC9-43E0-9BE9-3564BCBD18EF}" dt="2023-05-10T12:38:11.909" v="213" actId="27803"/>
          <ac:spMkLst>
            <pc:docMk/>
            <pc:sldMk cId="132667232" sldId="277"/>
            <ac:spMk id="95" creationId="{55D7F62F-709E-C837-0041-A0198B7EAE0D}"/>
          </ac:spMkLst>
        </pc:spChg>
        <pc:spChg chg="mod">
          <ac:chgData name="Ričardas Raščiukas" userId="eb1c6aa0-bb2b-4f43-9409-a619275635d6" providerId="ADAL" clId="{DB92F2F1-5EC9-43E0-9BE9-3564BCBD18EF}" dt="2023-05-10T12:38:11.909" v="213" actId="27803"/>
          <ac:spMkLst>
            <pc:docMk/>
            <pc:sldMk cId="132667232" sldId="277"/>
            <ac:spMk id="96" creationId="{5F5AB263-01A1-C8D8-B421-BFFD85207485}"/>
          </ac:spMkLst>
        </pc:spChg>
        <pc:spChg chg="mod">
          <ac:chgData name="Ričardas Raščiukas" userId="eb1c6aa0-bb2b-4f43-9409-a619275635d6" providerId="ADAL" clId="{DB92F2F1-5EC9-43E0-9BE9-3564BCBD18EF}" dt="2023-05-10T12:38:11.909" v="213" actId="27803"/>
          <ac:spMkLst>
            <pc:docMk/>
            <pc:sldMk cId="132667232" sldId="277"/>
            <ac:spMk id="97" creationId="{6A4ACE21-7E0C-E5B2-C942-E006E48FCEC6}"/>
          </ac:spMkLst>
        </pc:spChg>
        <pc:spChg chg="mod">
          <ac:chgData name="Ričardas Raščiukas" userId="eb1c6aa0-bb2b-4f43-9409-a619275635d6" providerId="ADAL" clId="{DB92F2F1-5EC9-43E0-9BE9-3564BCBD18EF}" dt="2023-05-10T12:38:11.909" v="213" actId="27803"/>
          <ac:spMkLst>
            <pc:docMk/>
            <pc:sldMk cId="132667232" sldId="277"/>
            <ac:spMk id="98" creationId="{88E4C817-84C9-2224-1C58-432ACDE245BA}"/>
          </ac:spMkLst>
        </pc:spChg>
        <pc:spChg chg="mod">
          <ac:chgData name="Ričardas Raščiukas" userId="eb1c6aa0-bb2b-4f43-9409-a619275635d6" providerId="ADAL" clId="{DB92F2F1-5EC9-43E0-9BE9-3564BCBD18EF}" dt="2023-05-10T12:38:11.909" v="213" actId="27803"/>
          <ac:spMkLst>
            <pc:docMk/>
            <pc:sldMk cId="132667232" sldId="277"/>
            <ac:spMk id="99" creationId="{5001DDB1-90A9-BC01-3C47-297BE62FFBBD}"/>
          </ac:spMkLst>
        </pc:spChg>
        <pc:spChg chg="mod">
          <ac:chgData name="Ričardas Raščiukas" userId="eb1c6aa0-bb2b-4f43-9409-a619275635d6" providerId="ADAL" clId="{DB92F2F1-5EC9-43E0-9BE9-3564BCBD18EF}" dt="2023-05-10T12:38:11.909" v="213" actId="27803"/>
          <ac:spMkLst>
            <pc:docMk/>
            <pc:sldMk cId="132667232" sldId="277"/>
            <ac:spMk id="100" creationId="{51970773-0EB1-30FB-3305-A8BE9E81E112}"/>
          </ac:spMkLst>
        </pc:spChg>
        <pc:spChg chg="mod">
          <ac:chgData name="Ričardas Raščiukas" userId="eb1c6aa0-bb2b-4f43-9409-a619275635d6" providerId="ADAL" clId="{DB92F2F1-5EC9-43E0-9BE9-3564BCBD18EF}" dt="2023-05-10T12:38:11.909" v="213" actId="27803"/>
          <ac:spMkLst>
            <pc:docMk/>
            <pc:sldMk cId="132667232" sldId="277"/>
            <ac:spMk id="101" creationId="{B7FE61A6-02FB-2A02-5FFD-25F6959544C6}"/>
          </ac:spMkLst>
        </pc:spChg>
        <pc:spChg chg="mod">
          <ac:chgData name="Ričardas Raščiukas" userId="eb1c6aa0-bb2b-4f43-9409-a619275635d6" providerId="ADAL" clId="{DB92F2F1-5EC9-43E0-9BE9-3564BCBD18EF}" dt="2023-05-10T12:38:11.909" v="213" actId="27803"/>
          <ac:spMkLst>
            <pc:docMk/>
            <pc:sldMk cId="132667232" sldId="277"/>
            <ac:spMk id="102" creationId="{636DFEC2-DCAF-3EE8-836A-0A995A028E81}"/>
          </ac:spMkLst>
        </pc:spChg>
        <pc:spChg chg="mod">
          <ac:chgData name="Ričardas Raščiukas" userId="eb1c6aa0-bb2b-4f43-9409-a619275635d6" providerId="ADAL" clId="{DB92F2F1-5EC9-43E0-9BE9-3564BCBD18EF}" dt="2023-05-10T12:38:11.909" v="213" actId="27803"/>
          <ac:spMkLst>
            <pc:docMk/>
            <pc:sldMk cId="132667232" sldId="277"/>
            <ac:spMk id="103" creationId="{8F1590B3-C43F-88F1-263B-4A64DDAD05A6}"/>
          </ac:spMkLst>
        </pc:spChg>
        <pc:spChg chg="mod">
          <ac:chgData name="Ričardas Raščiukas" userId="eb1c6aa0-bb2b-4f43-9409-a619275635d6" providerId="ADAL" clId="{DB92F2F1-5EC9-43E0-9BE9-3564BCBD18EF}" dt="2023-05-10T12:38:11.909" v="213" actId="27803"/>
          <ac:spMkLst>
            <pc:docMk/>
            <pc:sldMk cId="132667232" sldId="277"/>
            <ac:spMk id="104" creationId="{DCB6590C-B83F-17DD-1E04-6D59B8F32DDC}"/>
          </ac:spMkLst>
        </pc:spChg>
        <pc:spChg chg="mod">
          <ac:chgData name="Ričardas Raščiukas" userId="eb1c6aa0-bb2b-4f43-9409-a619275635d6" providerId="ADAL" clId="{DB92F2F1-5EC9-43E0-9BE9-3564BCBD18EF}" dt="2023-05-10T12:38:11.909" v="213" actId="27803"/>
          <ac:spMkLst>
            <pc:docMk/>
            <pc:sldMk cId="132667232" sldId="277"/>
            <ac:spMk id="105" creationId="{DFF18074-6C54-1F33-01CC-27E8FF2F35E1}"/>
          </ac:spMkLst>
        </pc:spChg>
        <pc:spChg chg="mod">
          <ac:chgData name="Ričardas Raščiukas" userId="eb1c6aa0-bb2b-4f43-9409-a619275635d6" providerId="ADAL" clId="{DB92F2F1-5EC9-43E0-9BE9-3564BCBD18EF}" dt="2023-05-10T12:38:11.909" v="213" actId="27803"/>
          <ac:spMkLst>
            <pc:docMk/>
            <pc:sldMk cId="132667232" sldId="277"/>
            <ac:spMk id="106" creationId="{71192A5B-6C3E-41C6-18AE-23C116227662}"/>
          </ac:spMkLst>
        </pc:spChg>
        <pc:spChg chg="mod">
          <ac:chgData name="Ričardas Raščiukas" userId="eb1c6aa0-bb2b-4f43-9409-a619275635d6" providerId="ADAL" clId="{DB92F2F1-5EC9-43E0-9BE9-3564BCBD18EF}" dt="2023-05-10T12:38:11.909" v="213" actId="27803"/>
          <ac:spMkLst>
            <pc:docMk/>
            <pc:sldMk cId="132667232" sldId="277"/>
            <ac:spMk id="107" creationId="{65648B1C-A9C4-EB44-5ABE-04F1C3144BDD}"/>
          </ac:spMkLst>
        </pc:spChg>
        <pc:spChg chg="mod">
          <ac:chgData name="Ričardas Raščiukas" userId="eb1c6aa0-bb2b-4f43-9409-a619275635d6" providerId="ADAL" clId="{DB92F2F1-5EC9-43E0-9BE9-3564BCBD18EF}" dt="2023-05-10T12:38:11.909" v="213" actId="27803"/>
          <ac:spMkLst>
            <pc:docMk/>
            <pc:sldMk cId="132667232" sldId="277"/>
            <ac:spMk id="108" creationId="{919AF716-77B0-F6C4-7AD7-5DD514E1507D}"/>
          </ac:spMkLst>
        </pc:spChg>
        <pc:spChg chg="mod">
          <ac:chgData name="Ričardas Raščiukas" userId="eb1c6aa0-bb2b-4f43-9409-a619275635d6" providerId="ADAL" clId="{DB92F2F1-5EC9-43E0-9BE9-3564BCBD18EF}" dt="2023-05-10T12:38:11.909" v="213" actId="27803"/>
          <ac:spMkLst>
            <pc:docMk/>
            <pc:sldMk cId="132667232" sldId="277"/>
            <ac:spMk id="109" creationId="{E6DC8728-0395-6E0F-04C3-0EEDAEDAC3B9}"/>
          </ac:spMkLst>
        </pc:spChg>
        <pc:spChg chg="mod">
          <ac:chgData name="Ričardas Raščiukas" userId="eb1c6aa0-bb2b-4f43-9409-a619275635d6" providerId="ADAL" clId="{DB92F2F1-5EC9-43E0-9BE9-3564BCBD18EF}" dt="2023-05-10T12:38:11.909" v="213" actId="27803"/>
          <ac:spMkLst>
            <pc:docMk/>
            <pc:sldMk cId="132667232" sldId="277"/>
            <ac:spMk id="110" creationId="{84183053-CF6B-1958-1997-65CB04EDD835}"/>
          </ac:spMkLst>
        </pc:spChg>
        <pc:spChg chg="mod">
          <ac:chgData name="Ričardas Raščiukas" userId="eb1c6aa0-bb2b-4f43-9409-a619275635d6" providerId="ADAL" clId="{DB92F2F1-5EC9-43E0-9BE9-3564BCBD18EF}" dt="2023-05-10T12:38:11.909" v="213" actId="27803"/>
          <ac:spMkLst>
            <pc:docMk/>
            <pc:sldMk cId="132667232" sldId="277"/>
            <ac:spMk id="112" creationId="{EF0B8C8E-4EB7-36C4-A6DE-843D4092CA36}"/>
          </ac:spMkLst>
        </pc:spChg>
        <pc:spChg chg="mod">
          <ac:chgData name="Ričardas Raščiukas" userId="eb1c6aa0-bb2b-4f43-9409-a619275635d6" providerId="ADAL" clId="{DB92F2F1-5EC9-43E0-9BE9-3564BCBD18EF}" dt="2023-05-10T12:38:11.909" v="213" actId="27803"/>
          <ac:spMkLst>
            <pc:docMk/>
            <pc:sldMk cId="132667232" sldId="277"/>
            <ac:spMk id="113" creationId="{18A8EDAD-0907-DF0C-07D0-3311D230D8B7}"/>
          </ac:spMkLst>
        </pc:spChg>
        <pc:spChg chg="mod">
          <ac:chgData name="Ričardas Raščiukas" userId="eb1c6aa0-bb2b-4f43-9409-a619275635d6" providerId="ADAL" clId="{DB92F2F1-5EC9-43E0-9BE9-3564BCBD18EF}" dt="2023-05-10T12:38:11.909" v="213" actId="27803"/>
          <ac:spMkLst>
            <pc:docMk/>
            <pc:sldMk cId="132667232" sldId="277"/>
            <ac:spMk id="114" creationId="{D865AC5A-F9AE-AC4B-D218-6F8D8D97E131}"/>
          </ac:spMkLst>
        </pc:spChg>
        <pc:spChg chg="mod">
          <ac:chgData name="Ričardas Raščiukas" userId="eb1c6aa0-bb2b-4f43-9409-a619275635d6" providerId="ADAL" clId="{DB92F2F1-5EC9-43E0-9BE9-3564BCBD18EF}" dt="2023-05-10T12:38:11.909" v="213" actId="27803"/>
          <ac:spMkLst>
            <pc:docMk/>
            <pc:sldMk cId="132667232" sldId="277"/>
            <ac:spMk id="115" creationId="{4C8E2F20-14B7-DB1E-E489-4824DA44DBDC}"/>
          </ac:spMkLst>
        </pc:spChg>
        <pc:spChg chg="mod">
          <ac:chgData name="Ričardas Raščiukas" userId="eb1c6aa0-bb2b-4f43-9409-a619275635d6" providerId="ADAL" clId="{DB92F2F1-5EC9-43E0-9BE9-3564BCBD18EF}" dt="2023-05-10T12:38:11.909" v="213" actId="27803"/>
          <ac:spMkLst>
            <pc:docMk/>
            <pc:sldMk cId="132667232" sldId="277"/>
            <ac:spMk id="116" creationId="{23B971BD-4D59-0F62-B0B0-11B68E7E01CE}"/>
          </ac:spMkLst>
        </pc:spChg>
        <pc:spChg chg="mod">
          <ac:chgData name="Ričardas Raščiukas" userId="eb1c6aa0-bb2b-4f43-9409-a619275635d6" providerId="ADAL" clId="{DB92F2F1-5EC9-43E0-9BE9-3564BCBD18EF}" dt="2023-05-10T12:38:11.909" v="213" actId="27803"/>
          <ac:spMkLst>
            <pc:docMk/>
            <pc:sldMk cId="132667232" sldId="277"/>
            <ac:spMk id="117" creationId="{C9A579D9-0572-2518-1C17-99A78F33CE51}"/>
          </ac:spMkLst>
        </pc:spChg>
        <pc:spChg chg="mod">
          <ac:chgData name="Ričardas Raščiukas" userId="eb1c6aa0-bb2b-4f43-9409-a619275635d6" providerId="ADAL" clId="{DB92F2F1-5EC9-43E0-9BE9-3564BCBD18EF}" dt="2023-05-10T12:38:11.909" v="213" actId="27803"/>
          <ac:spMkLst>
            <pc:docMk/>
            <pc:sldMk cId="132667232" sldId="277"/>
            <ac:spMk id="121" creationId="{BAAED172-6125-1D11-8463-415B11C913BE}"/>
          </ac:spMkLst>
        </pc:spChg>
        <pc:spChg chg="mod">
          <ac:chgData name="Ričardas Raščiukas" userId="eb1c6aa0-bb2b-4f43-9409-a619275635d6" providerId="ADAL" clId="{DB92F2F1-5EC9-43E0-9BE9-3564BCBD18EF}" dt="2023-05-10T12:38:11.909" v="213" actId="27803"/>
          <ac:spMkLst>
            <pc:docMk/>
            <pc:sldMk cId="132667232" sldId="277"/>
            <ac:spMk id="122" creationId="{5D810F21-899D-F11A-E3C3-9E38DD4C400D}"/>
          </ac:spMkLst>
        </pc:spChg>
        <pc:spChg chg="mod">
          <ac:chgData name="Ričardas Raščiukas" userId="eb1c6aa0-bb2b-4f43-9409-a619275635d6" providerId="ADAL" clId="{DB92F2F1-5EC9-43E0-9BE9-3564BCBD18EF}" dt="2023-05-10T12:38:11.909" v="213" actId="27803"/>
          <ac:spMkLst>
            <pc:docMk/>
            <pc:sldMk cId="132667232" sldId="277"/>
            <ac:spMk id="123" creationId="{462359CC-EA8E-8E6A-040B-8A210556CABF}"/>
          </ac:spMkLst>
        </pc:spChg>
        <pc:spChg chg="mod">
          <ac:chgData name="Ričardas Raščiukas" userId="eb1c6aa0-bb2b-4f43-9409-a619275635d6" providerId="ADAL" clId="{DB92F2F1-5EC9-43E0-9BE9-3564BCBD18EF}" dt="2023-05-10T12:38:11.909" v="213" actId="27803"/>
          <ac:spMkLst>
            <pc:docMk/>
            <pc:sldMk cId="132667232" sldId="277"/>
            <ac:spMk id="124" creationId="{7F96E047-14B3-5CDD-C9FB-3E48DF250774}"/>
          </ac:spMkLst>
        </pc:spChg>
        <pc:spChg chg="mod">
          <ac:chgData name="Ričardas Raščiukas" userId="eb1c6aa0-bb2b-4f43-9409-a619275635d6" providerId="ADAL" clId="{DB92F2F1-5EC9-43E0-9BE9-3564BCBD18EF}" dt="2023-05-10T12:38:11.909" v="213" actId="27803"/>
          <ac:spMkLst>
            <pc:docMk/>
            <pc:sldMk cId="132667232" sldId="277"/>
            <ac:spMk id="125" creationId="{4AFB51D3-0E7C-6947-162F-EE006096B342}"/>
          </ac:spMkLst>
        </pc:spChg>
        <pc:spChg chg="mod">
          <ac:chgData name="Ričardas Raščiukas" userId="eb1c6aa0-bb2b-4f43-9409-a619275635d6" providerId="ADAL" clId="{DB92F2F1-5EC9-43E0-9BE9-3564BCBD18EF}" dt="2023-05-10T12:38:11.909" v="213" actId="27803"/>
          <ac:spMkLst>
            <pc:docMk/>
            <pc:sldMk cId="132667232" sldId="277"/>
            <ac:spMk id="127" creationId="{7FA4A5A3-AC32-0257-FB52-30676EA52E9A}"/>
          </ac:spMkLst>
        </pc:spChg>
        <pc:spChg chg="mod">
          <ac:chgData name="Ričardas Raščiukas" userId="eb1c6aa0-bb2b-4f43-9409-a619275635d6" providerId="ADAL" clId="{DB92F2F1-5EC9-43E0-9BE9-3564BCBD18EF}" dt="2023-05-10T12:38:11.909" v="213" actId="27803"/>
          <ac:spMkLst>
            <pc:docMk/>
            <pc:sldMk cId="132667232" sldId="277"/>
            <ac:spMk id="128" creationId="{3B7CCAA7-6FB6-AFD0-B80C-D7DB2D1FD701}"/>
          </ac:spMkLst>
        </pc:spChg>
        <pc:spChg chg="mod">
          <ac:chgData name="Ričardas Raščiukas" userId="eb1c6aa0-bb2b-4f43-9409-a619275635d6" providerId="ADAL" clId="{DB92F2F1-5EC9-43E0-9BE9-3564BCBD18EF}" dt="2023-05-10T12:38:11.909" v="213" actId="27803"/>
          <ac:spMkLst>
            <pc:docMk/>
            <pc:sldMk cId="132667232" sldId="277"/>
            <ac:spMk id="129" creationId="{22CAC3BB-0705-6F06-0298-B20ED49A7E2D}"/>
          </ac:spMkLst>
        </pc:spChg>
        <pc:spChg chg="mod">
          <ac:chgData name="Ričardas Raščiukas" userId="eb1c6aa0-bb2b-4f43-9409-a619275635d6" providerId="ADAL" clId="{DB92F2F1-5EC9-43E0-9BE9-3564BCBD18EF}" dt="2023-05-10T12:38:11.909" v="213" actId="27803"/>
          <ac:spMkLst>
            <pc:docMk/>
            <pc:sldMk cId="132667232" sldId="277"/>
            <ac:spMk id="131" creationId="{27013EE2-E0AB-BE09-8E9E-505DA904E350}"/>
          </ac:spMkLst>
        </pc:spChg>
        <pc:spChg chg="mod">
          <ac:chgData name="Ričardas Raščiukas" userId="eb1c6aa0-bb2b-4f43-9409-a619275635d6" providerId="ADAL" clId="{DB92F2F1-5EC9-43E0-9BE9-3564BCBD18EF}" dt="2023-05-10T12:38:11.909" v="213" actId="27803"/>
          <ac:spMkLst>
            <pc:docMk/>
            <pc:sldMk cId="132667232" sldId="277"/>
            <ac:spMk id="132" creationId="{E4B9D437-056D-07CC-200F-D1393D8AD262}"/>
          </ac:spMkLst>
        </pc:spChg>
        <pc:spChg chg="mod">
          <ac:chgData name="Ričardas Raščiukas" userId="eb1c6aa0-bb2b-4f43-9409-a619275635d6" providerId="ADAL" clId="{DB92F2F1-5EC9-43E0-9BE9-3564BCBD18EF}" dt="2023-05-10T12:38:11.909" v="213" actId="27803"/>
          <ac:spMkLst>
            <pc:docMk/>
            <pc:sldMk cId="132667232" sldId="277"/>
            <ac:spMk id="133" creationId="{C676FDE2-78C7-75D6-4C55-77888E4F580F}"/>
          </ac:spMkLst>
        </pc:spChg>
        <pc:spChg chg="mod">
          <ac:chgData name="Ričardas Raščiukas" userId="eb1c6aa0-bb2b-4f43-9409-a619275635d6" providerId="ADAL" clId="{DB92F2F1-5EC9-43E0-9BE9-3564BCBD18EF}" dt="2023-05-10T12:38:11.909" v="213" actId="27803"/>
          <ac:spMkLst>
            <pc:docMk/>
            <pc:sldMk cId="132667232" sldId="277"/>
            <ac:spMk id="134" creationId="{D5A2C6DE-A261-F790-1870-539EF2DD369E}"/>
          </ac:spMkLst>
        </pc:spChg>
        <pc:spChg chg="mod">
          <ac:chgData name="Ričardas Raščiukas" userId="eb1c6aa0-bb2b-4f43-9409-a619275635d6" providerId="ADAL" clId="{DB92F2F1-5EC9-43E0-9BE9-3564BCBD18EF}" dt="2023-05-10T12:38:11.909" v="213" actId="27803"/>
          <ac:spMkLst>
            <pc:docMk/>
            <pc:sldMk cId="132667232" sldId="277"/>
            <ac:spMk id="135" creationId="{0BC3F9BB-2400-5B1A-F3F4-7C771B0914AE}"/>
          </ac:spMkLst>
        </pc:spChg>
        <pc:spChg chg="mod">
          <ac:chgData name="Ričardas Raščiukas" userId="eb1c6aa0-bb2b-4f43-9409-a619275635d6" providerId="ADAL" clId="{DB92F2F1-5EC9-43E0-9BE9-3564BCBD18EF}" dt="2023-05-10T12:38:11.909" v="213" actId="27803"/>
          <ac:spMkLst>
            <pc:docMk/>
            <pc:sldMk cId="132667232" sldId="277"/>
            <ac:spMk id="136" creationId="{A1494B0B-BECA-19DB-A71E-C5B16836C3A3}"/>
          </ac:spMkLst>
        </pc:spChg>
        <pc:spChg chg="mod">
          <ac:chgData name="Ričardas Raščiukas" userId="eb1c6aa0-bb2b-4f43-9409-a619275635d6" providerId="ADAL" clId="{DB92F2F1-5EC9-43E0-9BE9-3564BCBD18EF}" dt="2023-05-10T12:38:11.909" v="213" actId="27803"/>
          <ac:spMkLst>
            <pc:docMk/>
            <pc:sldMk cId="132667232" sldId="277"/>
            <ac:spMk id="137" creationId="{91FB3C50-DF74-D7ED-0C6F-ABF21C622748}"/>
          </ac:spMkLst>
        </pc:spChg>
        <pc:grpChg chg="add del mod">
          <ac:chgData name="Ričardas Raščiukas" userId="eb1c6aa0-bb2b-4f43-9409-a619275635d6" providerId="ADAL" clId="{DB92F2F1-5EC9-43E0-9BE9-3564BCBD18EF}" dt="2023-05-10T12:38:11.909" v="213" actId="27803"/>
          <ac:grpSpMkLst>
            <pc:docMk/>
            <pc:sldMk cId="132667232" sldId="277"/>
            <ac:grpSpMk id="22" creationId="{E2C60ED8-6084-9E6F-60F8-B01268751C86}"/>
          </ac:grpSpMkLst>
        </pc:grpChg>
        <pc:grpChg chg="mod">
          <ac:chgData name="Ričardas Raščiukas" userId="eb1c6aa0-bb2b-4f43-9409-a619275635d6" providerId="ADAL" clId="{DB92F2F1-5EC9-43E0-9BE9-3564BCBD18EF}" dt="2023-05-10T12:38:11.909" v="213" actId="27803"/>
          <ac:grpSpMkLst>
            <pc:docMk/>
            <pc:sldMk cId="132667232" sldId="277"/>
            <ac:grpSpMk id="28" creationId="{8D5B510C-C7BC-1E19-9FA9-91332A798DFA}"/>
          </ac:grpSpMkLst>
        </pc:grpChg>
        <pc:grpChg chg="mod">
          <ac:chgData name="Ričardas Raščiukas" userId="eb1c6aa0-bb2b-4f43-9409-a619275635d6" providerId="ADAL" clId="{DB92F2F1-5EC9-43E0-9BE9-3564BCBD18EF}" dt="2023-05-10T12:38:11.909" v="213" actId="27803"/>
          <ac:grpSpMkLst>
            <pc:docMk/>
            <pc:sldMk cId="132667232" sldId="277"/>
            <ac:grpSpMk id="35" creationId="{1B99A69E-8264-5CEC-F0F4-E710FCB3E56D}"/>
          </ac:grpSpMkLst>
        </pc:grpChg>
        <pc:grpChg chg="mod">
          <ac:chgData name="Ričardas Raščiukas" userId="eb1c6aa0-bb2b-4f43-9409-a619275635d6" providerId="ADAL" clId="{DB92F2F1-5EC9-43E0-9BE9-3564BCBD18EF}" dt="2023-05-10T12:38:11.909" v="213" actId="27803"/>
          <ac:grpSpMkLst>
            <pc:docMk/>
            <pc:sldMk cId="132667232" sldId="277"/>
            <ac:grpSpMk id="37" creationId="{D05799A1-B6EE-F280-F972-2EA6F383FE6D}"/>
          </ac:grpSpMkLst>
        </pc:grpChg>
        <pc:grpChg chg="mod">
          <ac:chgData name="Ričardas Raščiukas" userId="eb1c6aa0-bb2b-4f43-9409-a619275635d6" providerId="ADAL" clId="{DB92F2F1-5EC9-43E0-9BE9-3564BCBD18EF}" dt="2023-05-10T12:38:11.909" v="213" actId="27803"/>
          <ac:grpSpMkLst>
            <pc:docMk/>
            <pc:sldMk cId="132667232" sldId="277"/>
            <ac:grpSpMk id="40" creationId="{C33833DE-6B7E-7B61-DD09-F5159195F93E}"/>
          </ac:grpSpMkLst>
        </pc:grpChg>
        <pc:grpChg chg="mod">
          <ac:chgData name="Ričardas Raščiukas" userId="eb1c6aa0-bb2b-4f43-9409-a619275635d6" providerId="ADAL" clId="{DB92F2F1-5EC9-43E0-9BE9-3564BCBD18EF}" dt="2023-05-10T12:38:11.909" v="213" actId="27803"/>
          <ac:grpSpMkLst>
            <pc:docMk/>
            <pc:sldMk cId="132667232" sldId="277"/>
            <ac:grpSpMk id="51" creationId="{741AC24C-0186-C6F4-87AF-A65206B47EB5}"/>
          </ac:grpSpMkLst>
        </pc:grpChg>
        <pc:grpChg chg="mod">
          <ac:chgData name="Ričardas Raščiukas" userId="eb1c6aa0-bb2b-4f43-9409-a619275635d6" providerId="ADAL" clId="{DB92F2F1-5EC9-43E0-9BE9-3564BCBD18EF}" dt="2023-05-10T12:38:11.909" v="213" actId="27803"/>
          <ac:grpSpMkLst>
            <pc:docMk/>
            <pc:sldMk cId="132667232" sldId="277"/>
            <ac:grpSpMk id="58" creationId="{003AC563-6C89-752A-DC44-6581AD05FB7F}"/>
          </ac:grpSpMkLst>
        </pc:grpChg>
        <pc:grpChg chg="mod">
          <ac:chgData name="Ričardas Raščiukas" userId="eb1c6aa0-bb2b-4f43-9409-a619275635d6" providerId="ADAL" clId="{DB92F2F1-5EC9-43E0-9BE9-3564BCBD18EF}" dt="2023-05-10T12:38:11.909" v="213" actId="27803"/>
          <ac:grpSpMkLst>
            <pc:docMk/>
            <pc:sldMk cId="132667232" sldId="277"/>
            <ac:grpSpMk id="61" creationId="{0C47BA5F-CF3F-1C69-60D9-5B3D9A2B1FAA}"/>
          </ac:grpSpMkLst>
        </pc:grpChg>
        <pc:grpChg chg="mod">
          <ac:chgData name="Ričardas Raščiukas" userId="eb1c6aa0-bb2b-4f43-9409-a619275635d6" providerId="ADAL" clId="{DB92F2F1-5EC9-43E0-9BE9-3564BCBD18EF}" dt="2023-05-10T12:38:11.909" v="213" actId="27803"/>
          <ac:grpSpMkLst>
            <pc:docMk/>
            <pc:sldMk cId="132667232" sldId="277"/>
            <ac:grpSpMk id="65" creationId="{7F0D8432-D82F-7578-6C58-2A9A24272576}"/>
          </ac:grpSpMkLst>
        </pc:grpChg>
        <pc:grpChg chg="mod">
          <ac:chgData name="Ričardas Raščiukas" userId="eb1c6aa0-bb2b-4f43-9409-a619275635d6" providerId="ADAL" clId="{DB92F2F1-5EC9-43E0-9BE9-3564BCBD18EF}" dt="2023-05-10T12:38:11.909" v="213" actId="27803"/>
          <ac:grpSpMkLst>
            <pc:docMk/>
            <pc:sldMk cId="132667232" sldId="277"/>
            <ac:grpSpMk id="70" creationId="{6ADB9422-E5B8-260F-E201-B25F58D0713F}"/>
          </ac:grpSpMkLst>
        </pc:grpChg>
        <pc:grpChg chg="mod">
          <ac:chgData name="Ričardas Raščiukas" userId="eb1c6aa0-bb2b-4f43-9409-a619275635d6" providerId="ADAL" clId="{DB92F2F1-5EC9-43E0-9BE9-3564BCBD18EF}" dt="2023-05-10T12:38:11.909" v="213" actId="27803"/>
          <ac:grpSpMkLst>
            <pc:docMk/>
            <pc:sldMk cId="132667232" sldId="277"/>
            <ac:grpSpMk id="78" creationId="{63DBC793-0AE1-D694-024F-A04A7A2A932F}"/>
          </ac:grpSpMkLst>
        </pc:grpChg>
        <pc:grpChg chg="mod">
          <ac:chgData name="Ričardas Raščiukas" userId="eb1c6aa0-bb2b-4f43-9409-a619275635d6" providerId="ADAL" clId="{DB92F2F1-5EC9-43E0-9BE9-3564BCBD18EF}" dt="2023-05-10T12:38:11.909" v="213" actId="27803"/>
          <ac:grpSpMkLst>
            <pc:docMk/>
            <pc:sldMk cId="132667232" sldId="277"/>
            <ac:grpSpMk id="83" creationId="{3F3538DA-B10F-B09A-E01F-74DF6FF6AC2F}"/>
          </ac:grpSpMkLst>
        </pc:grpChg>
        <pc:grpChg chg="add del mod">
          <ac:chgData name="Ričardas Raščiukas" userId="eb1c6aa0-bb2b-4f43-9409-a619275635d6" providerId="ADAL" clId="{DB92F2F1-5EC9-43E0-9BE9-3564BCBD18EF}" dt="2023-05-10T12:38:11.909" v="213" actId="27803"/>
          <ac:grpSpMkLst>
            <pc:docMk/>
            <pc:sldMk cId="132667232" sldId="277"/>
            <ac:grpSpMk id="111" creationId="{8B704F83-6378-9B13-BA22-4E7EAF8E6AB0}"/>
          </ac:grpSpMkLst>
        </pc:grpChg>
        <pc:grpChg chg="add del mod">
          <ac:chgData name="Ričardas Raščiukas" userId="eb1c6aa0-bb2b-4f43-9409-a619275635d6" providerId="ADAL" clId="{DB92F2F1-5EC9-43E0-9BE9-3564BCBD18EF}" dt="2023-05-10T12:38:11.909" v="213" actId="27803"/>
          <ac:grpSpMkLst>
            <pc:docMk/>
            <pc:sldMk cId="132667232" sldId="277"/>
            <ac:grpSpMk id="118" creationId="{8D22A744-5737-CBBC-77D1-E75210402BE2}"/>
          </ac:grpSpMkLst>
        </pc:grpChg>
        <pc:grpChg chg="mod">
          <ac:chgData name="Ričardas Raščiukas" userId="eb1c6aa0-bb2b-4f43-9409-a619275635d6" providerId="ADAL" clId="{DB92F2F1-5EC9-43E0-9BE9-3564BCBD18EF}" dt="2023-05-10T12:38:11.909" v="213" actId="27803"/>
          <ac:grpSpMkLst>
            <pc:docMk/>
            <pc:sldMk cId="132667232" sldId="277"/>
            <ac:grpSpMk id="119" creationId="{AC47A522-2DBA-C9B1-C9AC-255E7E6D4ED3}"/>
          </ac:grpSpMkLst>
        </pc:grpChg>
        <pc:grpChg chg="mod">
          <ac:chgData name="Ričardas Raščiukas" userId="eb1c6aa0-bb2b-4f43-9409-a619275635d6" providerId="ADAL" clId="{DB92F2F1-5EC9-43E0-9BE9-3564BCBD18EF}" dt="2023-05-10T12:38:11.909" v="213" actId="27803"/>
          <ac:grpSpMkLst>
            <pc:docMk/>
            <pc:sldMk cId="132667232" sldId="277"/>
            <ac:grpSpMk id="120" creationId="{29986A8A-60AA-1C20-7A0F-8397A57A69FB}"/>
          </ac:grpSpMkLst>
        </pc:grpChg>
        <pc:grpChg chg="mod">
          <ac:chgData name="Ričardas Raščiukas" userId="eb1c6aa0-bb2b-4f43-9409-a619275635d6" providerId="ADAL" clId="{DB92F2F1-5EC9-43E0-9BE9-3564BCBD18EF}" dt="2023-05-10T12:38:11.909" v="213" actId="27803"/>
          <ac:grpSpMkLst>
            <pc:docMk/>
            <pc:sldMk cId="132667232" sldId="277"/>
            <ac:grpSpMk id="126" creationId="{2A6A4CD5-347A-CF4F-E81E-6382EC2D8AB6}"/>
          </ac:grpSpMkLst>
        </pc:grpChg>
        <pc:grpChg chg="mod">
          <ac:chgData name="Ričardas Raščiukas" userId="eb1c6aa0-bb2b-4f43-9409-a619275635d6" providerId="ADAL" clId="{DB92F2F1-5EC9-43E0-9BE9-3564BCBD18EF}" dt="2023-05-10T12:38:11.909" v="213" actId="27803"/>
          <ac:grpSpMkLst>
            <pc:docMk/>
            <pc:sldMk cId="132667232" sldId="277"/>
            <ac:grpSpMk id="130" creationId="{9CEC6FF7-D4D9-139B-A66C-FA7EA9BE589C}"/>
          </ac:grpSpMkLst>
        </pc:grpChg>
        <pc:picChg chg="add mod">
          <ac:chgData name="Ričardas Raščiukas" userId="eb1c6aa0-bb2b-4f43-9409-a619275635d6" providerId="ADAL" clId="{DB92F2F1-5EC9-43E0-9BE9-3564BCBD18EF}" dt="2023-05-10T12:29:54.821" v="187" actId="1076"/>
          <ac:picMkLst>
            <pc:docMk/>
            <pc:sldMk cId="132667232" sldId="277"/>
            <ac:picMk id="4" creationId="{5B6AC955-C855-0E2B-362C-C2D014128341}"/>
          </ac:picMkLst>
        </pc:picChg>
        <pc:picChg chg="del mod">
          <ac:chgData name="Ričardas Raščiukas" userId="eb1c6aa0-bb2b-4f43-9409-a619275635d6" providerId="ADAL" clId="{DB92F2F1-5EC9-43E0-9BE9-3564BCBD18EF}" dt="2023-05-10T12:16:19.652" v="83" actId="478"/>
          <ac:picMkLst>
            <pc:docMk/>
            <pc:sldMk cId="132667232" sldId="277"/>
            <ac:picMk id="6" creationId="{20C053D4-59B1-939C-039A-55FF3460B393}"/>
          </ac:picMkLst>
        </pc:picChg>
        <pc:picChg chg="add mod">
          <ac:chgData name="Ričardas Raščiukas" userId="eb1c6aa0-bb2b-4f43-9409-a619275635d6" providerId="ADAL" clId="{DB92F2F1-5EC9-43E0-9BE9-3564BCBD18EF}" dt="2023-05-10T12:30:00.140" v="189" actId="1076"/>
          <ac:picMkLst>
            <pc:docMk/>
            <pc:sldMk cId="132667232" sldId="277"/>
            <ac:picMk id="7" creationId="{1595D5B3-05FC-3A92-79B0-03D1C41EA808}"/>
          </ac:picMkLst>
        </pc:picChg>
        <pc:picChg chg="add del mod">
          <ac:chgData name="Ričardas Raščiukas" userId="eb1c6aa0-bb2b-4f43-9409-a619275635d6" providerId="ADAL" clId="{DB92F2F1-5EC9-43E0-9BE9-3564BCBD18EF}" dt="2023-05-10T12:24:29.491" v="163" actId="478"/>
          <ac:picMkLst>
            <pc:docMk/>
            <pc:sldMk cId="132667232" sldId="277"/>
            <ac:picMk id="11" creationId="{4691DDA8-B706-F5FC-C463-DE692BCEE2C4}"/>
          </ac:picMkLst>
        </pc:picChg>
        <pc:picChg chg="add del mod">
          <ac:chgData name="Ričardas Raščiukas" userId="eb1c6aa0-bb2b-4f43-9409-a619275635d6" providerId="ADAL" clId="{DB92F2F1-5EC9-43E0-9BE9-3564BCBD18EF}" dt="2023-05-10T12:38:16.037" v="215" actId="478"/>
          <ac:picMkLst>
            <pc:docMk/>
            <pc:sldMk cId="132667232" sldId="277"/>
            <ac:picMk id="13" creationId="{DA94C5DA-A92D-C313-246A-B589767C18C1}"/>
          </ac:picMkLst>
        </pc:picChg>
        <pc:picChg chg="add del mod">
          <ac:chgData name="Ričardas Raščiukas" userId="eb1c6aa0-bb2b-4f43-9409-a619275635d6" providerId="ADAL" clId="{DB92F2F1-5EC9-43E0-9BE9-3564BCBD18EF}" dt="2023-05-10T12:38:16.977" v="216" actId="478"/>
          <ac:picMkLst>
            <pc:docMk/>
            <pc:sldMk cId="132667232" sldId="277"/>
            <ac:picMk id="14" creationId="{CEEADD8A-07C6-2DAD-AA2D-1AECBF0E060E}"/>
          </ac:picMkLst>
        </pc:picChg>
        <pc:picChg chg="add del mod">
          <ac:chgData name="Ričardas Raščiukas" userId="eb1c6aa0-bb2b-4f43-9409-a619275635d6" providerId="ADAL" clId="{DB92F2F1-5EC9-43E0-9BE9-3564BCBD18EF}" dt="2023-05-10T12:38:29.233" v="218" actId="478"/>
          <ac:picMkLst>
            <pc:docMk/>
            <pc:sldMk cId="132667232" sldId="277"/>
            <ac:picMk id="15" creationId="{332B5E32-AC74-04F0-DFD6-5B0F7077CBD6}"/>
          </ac:picMkLst>
        </pc:picChg>
        <pc:picChg chg="add del mod">
          <ac:chgData name="Ričardas Raščiukas" userId="eb1c6aa0-bb2b-4f43-9409-a619275635d6" providerId="ADAL" clId="{DB92F2F1-5EC9-43E0-9BE9-3564BCBD18EF}" dt="2023-05-10T12:38:12.920" v="214" actId="478"/>
          <ac:picMkLst>
            <pc:docMk/>
            <pc:sldMk cId="132667232" sldId="277"/>
            <ac:picMk id="17" creationId="{9A2C3821-7635-9633-F9F3-455C3B3A4A0A}"/>
          </ac:picMkLst>
        </pc:picChg>
        <pc:picChg chg="add del mod">
          <ac:chgData name="Ričardas Raščiukas" userId="eb1c6aa0-bb2b-4f43-9409-a619275635d6" providerId="ADAL" clId="{DB92F2F1-5EC9-43E0-9BE9-3564BCBD18EF}" dt="2023-05-10T12:38:12.920" v="214" actId="478"/>
          <ac:picMkLst>
            <pc:docMk/>
            <pc:sldMk cId="132667232" sldId="277"/>
            <ac:picMk id="19" creationId="{A059DDC8-49C1-100E-7C99-C5DE6A83890E}"/>
          </ac:picMkLst>
        </pc:picChg>
        <pc:picChg chg="add del mod">
          <ac:chgData name="Ričardas Raščiukas" userId="eb1c6aa0-bb2b-4f43-9409-a619275635d6" providerId="ADAL" clId="{DB92F2F1-5EC9-43E0-9BE9-3564BCBD18EF}" dt="2023-05-10T12:38:12.920" v="214" actId="478"/>
          <ac:picMkLst>
            <pc:docMk/>
            <pc:sldMk cId="132667232" sldId="277"/>
            <ac:picMk id="21" creationId="{4154DBA7-B84A-FFA5-C5BE-8904A72376EB}"/>
          </ac:picMkLst>
        </pc:picChg>
        <pc:picChg chg="add mod">
          <ac:chgData name="Ričardas Raščiukas" userId="eb1c6aa0-bb2b-4f43-9409-a619275635d6" providerId="ADAL" clId="{DB92F2F1-5EC9-43E0-9BE9-3564BCBD18EF}" dt="2023-05-10T12:39:13.692" v="226" actId="1076"/>
          <ac:picMkLst>
            <pc:docMk/>
            <pc:sldMk cId="132667232" sldId="277"/>
            <ac:picMk id="139" creationId="{7B84EAC3-52E2-8A9F-B4A1-D58DB4B362F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D5DB7-94DF-4AB6-9852-9FC7FB8273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6C2D2D-5FEE-44FB-969F-B3A7AF28CFDA}">
      <dgm:prSet phldrT="[Tekstas]"/>
      <dgm:spPr>
        <a:solidFill>
          <a:srgbClr val="EEE730"/>
        </a:solidFill>
      </dgm:spPr>
      <dgm:t>
        <a:bodyPr/>
        <a:lstStyle/>
        <a:p>
          <a:pPr>
            <a:buFont typeface="Wingdings" panose="05000000000000000000" pitchFamily="2" charset="2"/>
            <a:buChar char="ü"/>
          </a:pPr>
          <a:r>
            <a:rPr lang="lt-LT" b="0" dirty="0">
              <a:solidFill>
                <a:srgbClr val="302757"/>
              </a:solidFill>
              <a:latin typeface="Verdana" panose="020B0604030504040204" pitchFamily="34" charset="0"/>
              <a:ea typeface="Verdana" panose="020B0604030504040204" pitchFamily="34" charset="0"/>
              <a:cs typeface="Calibri Light" panose="020F0302020204030204" pitchFamily="34" charset="0"/>
            </a:rPr>
            <a:t>Vertinama balais pagal projektų finansavimo sąlygų aprašo </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6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dalyje</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0" dirty="0">
              <a:solidFill>
                <a:srgbClr val="302757"/>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 </a:t>
          </a:r>
          <a:r>
            <a:rPr lang="en-US" b="1" dirty="0">
              <a:solidFill>
                <a:srgbClr val="302757"/>
              </a:solidFill>
              <a:latin typeface="Verdana" panose="020B0604030504040204" pitchFamily="34" charset="0"/>
              <a:ea typeface="Verdana" panose="020B0604030504040204" pitchFamily="34" charset="0"/>
              <a:cs typeface="Calibri Light" panose="020F0302020204030204" pitchFamily="34" charset="0"/>
            </a:rPr>
            <a:t>3 </a:t>
          </a:r>
          <a:r>
            <a:rPr lang="lt-LT" b="1"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prioritetinius</a:t>
          </a:r>
          <a:r>
            <a:rPr lang="en-US" b="1"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1"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kriterijus</a:t>
          </a:r>
          <a:endParaRPr lang="lt-LT" b="1" noProof="0" dirty="0">
            <a:solidFill>
              <a:srgbClr val="302757"/>
            </a:solidFill>
            <a:latin typeface="Verdana" panose="020B0604030504040204" pitchFamily="34" charset="0"/>
            <a:ea typeface="Verdana" panose="020B0604030504040204" pitchFamily="34" charset="0"/>
          </a:endParaRPr>
        </a:p>
      </dgm:t>
    </dgm:pt>
    <dgm:pt modelId="{4615E7DD-1F08-4BAB-9551-70D2DB9EFC9B}" type="parTrans" cxnId="{F31249AA-601A-4756-AE5A-0C36DABEE869}">
      <dgm:prSet/>
      <dgm:spPr/>
      <dgm:t>
        <a:bodyPr/>
        <a:lstStyle/>
        <a:p>
          <a:endParaRPr lang="en-US"/>
        </a:p>
      </dgm:t>
    </dgm:pt>
    <dgm:pt modelId="{6DABC08D-AB07-41DC-8E48-B72BE21BDF5D}" type="sibTrans" cxnId="{F31249AA-601A-4756-AE5A-0C36DABEE869}">
      <dgm:prSet/>
      <dgm:spPr/>
      <dgm:t>
        <a:bodyPr/>
        <a:lstStyle/>
        <a:p>
          <a:endParaRPr lang="en-US"/>
        </a:p>
      </dgm:t>
    </dgm:pt>
    <dgm:pt modelId="{537DE56F-B842-4F0C-BA31-0A8AB72290C1}">
      <dgm:prSet phldrT="[Tekstas]"/>
      <dgm:spPr/>
      <dgm:t>
        <a:bodyPr/>
        <a:lstStyle/>
        <a:p>
          <a:pPr>
            <a:buFont typeface="Wingdings" panose="05000000000000000000" pitchFamily="2" charset="2"/>
            <a:buChar char="ü"/>
          </a:pPr>
          <a:r>
            <a:rPr lang="lt-LT" b="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jei</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projektas</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kriterijų</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vertinimo</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metu</a:t>
          </a:r>
          <a:r>
            <a:rPr lang="en-US" b="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b="1" dirty="0">
              <a:solidFill>
                <a:srgbClr val="302757"/>
              </a:solidFill>
              <a:latin typeface="Verdana" panose="020B0604030504040204" pitchFamily="34" charset="0"/>
              <a:ea typeface="Verdana" panose="020B0604030504040204" pitchFamily="34" charset="0"/>
              <a:cs typeface="Calibri Light" panose="020F0302020204030204" pitchFamily="34" charset="0"/>
            </a:rPr>
            <a:t>su</a:t>
          </a:r>
          <a:r>
            <a:rPr lang="lt-LT" b="1"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renka</a:t>
          </a:r>
          <a:r>
            <a:rPr lang="lt-LT" b="1" dirty="0">
              <a:solidFill>
                <a:srgbClr val="302757"/>
              </a:solidFill>
              <a:latin typeface="Verdana" panose="020B0604030504040204" pitchFamily="34" charset="0"/>
              <a:ea typeface="Verdana" panose="020B0604030504040204" pitchFamily="34" charset="0"/>
              <a:cs typeface="Calibri Light" panose="020F0302020204030204" pitchFamily="34" charset="0"/>
            </a:rPr>
            <a:t> mažiau nei 40 balų</a:t>
          </a:r>
          <a:endParaRPr lang="en-US" b="1" dirty="0">
            <a:solidFill>
              <a:srgbClr val="302757"/>
            </a:solidFill>
            <a:latin typeface="Verdana" panose="020B0604030504040204" pitchFamily="34" charset="0"/>
            <a:ea typeface="Verdana" panose="020B0604030504040204" pitchFamily="34" charset="0"/>
          </a:endParaRPr>
        </a:p>
      </dgm:t>
    </dgm:pt>
    <dgm:pt modelId="{8F1AACA4-3443-4911-90C8-38DDCF5307AB}" type="parTrans" cxnId="{D36BA040-48B2-4DAA-99FC-39D5FD5B4D8A}">
      <dgm:prSet/>
      <dgm:spPr/>
      <dgm:t>
        <a:bodyPr/>
        <a:lstStyle/>
        <a:p>
          <a:endParaRPr lang="en-US"/>
        </a:p>
      </dgm:t>
    </dgm:pt>
    <dgm:pt modelId="{E8D889C4-F322-4ACA-8D88-B4837B2DEF86}" type="sibTrans" cxnId="{D36BA040-48B2-4DAA-99FC-39D5FD5B4D8A}">
      <dgm:prSet/>
      <dgm:spPr/>
      <dgm:t>
        <a:bodyPr/>
        <a:lstStyle/>
        <a:p>
          <a:endParaRPr lang="en-US"/>
        </a:p>
      </dgm:t>
    </dgm:pt>
    <dgm:pt modelId="{BA84E742-99C1-4D2C-9F88-70579803E966}">
      <dgm:prSet/>
      <dgm:spPr/>
      <dgm:t>
        <a:bodyPr/>
        <a:lstStyle/>
        <a:p>
          <a:r>
            <a:rPr lang="lt-LT" b="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b="1" dirty="0">
              <a:solidFill>
                <a:srgbClr val="302757"/>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p>
      </dgm:t>
    </dgm:pt>
    <dgm:pt modelId="{C0EEB2F0-D16E-420B-A2FD-1ED05EF01D31}" type="parTrans" cxnId="{01751873-45EE-4D19-BB30-1F62BEAA6438}">
      <dgm:prSet/>
      <dgm:spPr/>
      <dgm:t>
        <a:bodyPr/>
        <a:lstStyle/>
        <a:p>
          <a:endParaRPr lang="en-US"/>
        </a:p>
      </dgm:t>
    </dgm:pt>
    <dgm:pt modelId="{AF78A52D-F15D-419F-9F13-6B730D8D56E6}" type="sibTrans" cxnId="{01751873-45EE-4D19-BB30-1F62BEAA6438}">
      <dgm:prSet/>
      <dgm:spPr/>
      <dgm:t>
        <a:bodyPr/>
        <a:lstStyle/>
        <a:p>
          <a:endParaRPr lang="en-US"/>
        </a:p>
      </dgm:t>
    </dgm:pt>
    <dgm:pt modelId="{0A7C95BD-628F-4C41-B158-7D9253AF2CE0}" type="pres">
      <dgm:prSet presAssocID="{2D5D5DB7-94DF-4AB6-9852-9FC7FB8273C0}" presName="Name0" presStyleCnt="0">
        <dgm:presLayoutVars>
          <dgm:chMax val="7"/>
          <dgm:chPref val="7"/>
          <dgm:dir/>
        </dgm:presLayoutVars>
      </dgm:prSet>
      <dgm:spPr/>
    </dgm:pt>
    <dgm:pt modelId="{8F4E5982-9DB7-4C48-890F-16EC2A2B4028}" type="pres">
      <dgm:prSet presAssocID="{2D5D5DB7-94DF-4AB6-9852-9FC7FB8273C0}" presName="Name1" presStyleCnt="0"/>
      <dgm:spPr/>
    </dgm:pt>
    <dgm:pt modelId="{8F51242A-4785-454F-A3DA-9DD8F1D62AFF}" type="pres">
      <dgm:prSet presAssocID="{2D5D5DB7-94DF-4AB6-9852-9FC7FB8273C0}" presName="cycle" presStyleCnt="0"/>
      <dgm:spPr/>
    </dgm:pt>
    <dgm:pt modelId="{8DC9E1D0-F00E-42AC-AB2B-26709DE81D92}" type="pres">
      <dgm:prSet presAssocID="{2D5D5DB7-94DF-4AB6-9852-9FC7FB8273C0}" presName="srcNode" presStyleLbl="node1" presStyleIdx="0" presStyleCnt="3"/>
      <dgm:spPr/>
    </dgm:pt>
    <dgm:pt modelId="{6B505D90-9164-4074-B7A7-34338B2F2701}" type="pres">
      <dgm:prSet presAssocID="{2D5D5DB7-94DF-4AB6-9852-9FC7FB8273C0}" presName="conn" presStyleLbl="parChTrans1D2" presStyleIdx="0" presStyleCnt="1"/>
      <dgm:spPr/>
    </dgm:pt>
    <dgm:pt modelId="{115D4B85-9CDB-4EC4-B746-C08BD27534D6}" type="pres">
      <dgm:prSet presAssocID="{2D5D5DB7-94DF-4AB6-9852-9FC7FB8273C0}" presName="extraNode" presStyleLbl="node1" presStyleIdx="0" presStyleCnt="3"/>
      <dgm:spPr/>
    </dgm:pt>
    <dgm:pt modelId="{59F38E58-3544-48F0-916E-96E963A63699}" type="pres">
      <dgm:prSet presAssocID="{2D5D5DB7-94DF-4AB6-9852-9FC7FB8273C0}" presName="dstNode" presStyleLbl="node1" presStyleIdx="0" presStyleCnt="3"/>
      <dgm:spPr/>
    </dgm:pt>
    <dgm:pt modelId="{3DBC2AC8-0775-45CC-9389-A595A508B616}" type="pres">
      <dgm:prSet presAssocID="{766C2D2D-5FEE-44FB-969F-B3A7AF28CFDA}" presName="text_1" presStyleLbl="node1" presStyleIdx="0" presStyleCnt="3">
        <dgm:presLayoutVars>
          <dgm:bulletEnabled val="1"/>
        </dgm:presLayoutVars>
      </dgm:prSet>
      <dgm:spPr/>
    </dgm:pt>
    <dgm:pt modelId="{EF3BCD43-51C2-40D4-A3AB-CF5AA261630B}" type="pres">
      <dgm:prSet presAssocID="{766C2D2D-5FEE-44FB-969F-B3A7AF28CFDA}" presName="accent_1" presStyleCnt="0"/>
      <dgm:spPr/>
    </dgm:pt>
    <dgm:pt modelId="{DA539E79-215F-4152-A462-E8B09280B10C}" type="pres">
      <dgm:prSet presAssocID="{766C2D2D-5FEE-44FB-969F-B3A7AF28CFDA}" presName="accentRepeatNode" presStyleLbl="solidFgAcc1" presStyleIdx="0" presStyleCnt="3"/>
      <dgm:spPr/>
    </dgm:pt>
    <dgm:pt modelId="{AE520D91-6A04-40BC-92C3-B973F9C21F1B}" type="pres">
      <dgm:prSet presAssocID="{537DE56F-B842-4F0C-BA31-0A8AB72290C1}" presName="text_2" presStyleLbl="node1" presStyleIdx="1" presStyleCnt="3">
        <dgm:presLayoutVars>
          <dgm:bulletEnabled val="1"/>
        </dgm:presLayoutVars>
      </dgm:prSet>
      <dgm:spPr/>
    </dgm:pt>
    <dgm:pt modelId="{3A9C6322-2B1B-4361-A265-55F0E5D29B34}" type="pres">
      <dgm:prSet presAssocID="{537DE56F-B842-4F0C-BA31-0A8AB72290C1}" presName="accent_2" presStyleCnt="0"/>
      <dgm:spPr/>
    </dgm:pt>
    <dgm:pt modelId="{3F08EC01-1AFF-4F20-8E23-5D8E1046E7CA}" type="pres">
      <dgm:prSet presAssocID="{537DE56F-B842-4F0C-BA31-0A8AB72290C1}" presName="accentRepeatNode" presStyleLbl="solidFgAcc1" presStyleIdx="1" presStyleCnt="3"/>
      <dgm:spPr/>
    </dgm:pt>
    <dgm:pt modelId="{9E1C656E-1CC7-48CE-BA71-B5508099B9DD}" type="pres">
      <dgm:prSet presAssocID="{BA84E742-99C1-4D2C-9F88-70579803E966}" presName="text_3" presStyleLbl="node1" presStyleIdx="2" presStyleCnt="3">
        <dgm:presLayoutVars>
          <dgm:bulletEnabled val="1"/>
        </dgm:presLayoutVars>
      </dgm:prSet>
      <dgm:spPr/>
    </dgm:pt>
    <dgm:pt modelId="{29C188D0-D1CC-4967-BCC5-E8E89FB4F0D2}" type="pres">
      <dgm:prSet presAssocID="{BA84E742-99C1-4D2C-9F88-70579803E966}" presName="accent_3" presStyleCnt="0"/>
      <dgm:spPr/>
    </dgm:pt>
    <dgm:pt modelId="{E08BF8DF-855E-41D9-8CEB-FDC44EC38BE7}" type="pres">
      <dgm:prSet presAssocID="{BA84E742-99C1-4D2C-9F88-70579803E966}" presName="accentRepeatNode" presStyleLbl="solidFgAcc1" presStyleIdx="2" presStyleCnt="3"/>
      <dgm:spPr/>
    </dgm:pt>
  </dgm:ptLst>
  <dgm:cxnLst>
    <dgm:cxn modelId="{D36BA040-48B2-4DAA-99FC-39D5FD5B4D8A}" srcId="{2D5D5DB7-94DF-4AB6-9852-9FC7FB8273C0}" destId="{537DE56F-B842-4F0C-BA31-0A8AB72290C1}" srcOrd="1" destOrd="0" parTransId="{8F1AACA4-3443-4911-90C8-38DDCF5307AB}" sibTransId="{E8D889C4-F322-4ACA-8D88-B4837B2DEF86}"/>
    <dgm:cxn modelId="{83402661-A44A-42E0-A7EB-2D3B447156D5}" type="presOf" srcId="{2D5D5DB7-94DF-4AB6-9852-9FC7FB8273C0}" destId="{0A7C95BD-628F-4C41-B158-7D9253AF2CE0}" srcOrd="0" destOrd="0" presId="urn:microsoft.com/office/officeart/2008/layout/VerticalCurvedList"/>
    <dgm:cxn modelId="{986EB944-4236-4992-9A23-50E9B8F45977}" type="presOf" srcId="{BA84E742-99C1-4D2C-9F88-70579803E966}" destId="{9E1C656E-1CC7-48CE-BA71-B5508099B9DD}" srcOrd="0" destOrd="0" presId="urn:microsoft.com/office/officeart/2008/layout/VerticalCurvedList"/>
    <dgm:cxn modelId="{01751873-45EE-4D19-BB30-1F62BEAA6438}" srcId="{2D5D5DB7-94DF-4AB6-9852-9FC7FB8273C0}" destId="{BA84E742-99C1-4D2C-9F88-70579803E966}" srcOrd="2" destOrd="0" parTransId="{C0EEB2F0-D16E-420B-A2FD-1ED05EF01D31}" sibTransId="{AF78A52D-F15D-419F-9F13-6B730D8D56E6}"/>
    <dgm:cxn modelId="{E4DB6982-23E8-46AF-AC32-CC5C0CA50F67}" type="presOf" srcId="{537DE56F-B842-4F0C-BA31-0A8AB72290C1}" destId="{AE520D91-6A04-40BC-92C3-B973F9C21F1B}" srcOrd="0" destOrd="0" presId="urn:microsoft.com/office/officeart/2008/layout/VerticalCurvedList"/>
    <dgm:cxn modelId="{4E5FBC9D-72EF-4AA8-9B0D-857461804DA8}" type="presOf" srcId="{6DABC08D-AB07-41DC-8E48-B72BE21BDF5D}" destId="{6B505D90-9164-4074-B7A7-34338B2F2701}" srcOrd="0" destOrd="0" presId="urn:microsoft.com/office/officeart/2008/layout/VerticalCurvedList"/>
    <dgm:cxn modelId="{F31249AA-601A-4756-AE5A-0C36DABEE869}" srcId="{2D5D5DB7-94DF-4AB6-9852-9FC7FB8273C0}" destId="{766C2D2D-5FEE-44FB-969F-B3A7AF28CFDA}" srcOrd="0" destOrd="0" parTransId="{4615E7DD-1F08-4BAB-9551-70D2DB9EFC9B}" sibTransId="{6DABC08D-AB07-41DC-8E48-B72BE21BDF5D}"/>
    <dgm:cxn modelId="{4501D3AF-A130-4E78-8CCD-7DCDB59FEF93}" type="presOf" srcId="{766C2D2D-5FEE-44FB-969F-B3A7AF28CFDA}" destId="{3DBC2AC8-0775-45CC-9389-A595A508B616}" srcOrd="0" destOrd="0" presId="urn:microsoft.com/office/officeart/2008/layout/VerticalCurvedList"/>
    <dgm:cxn modelId="{5351DCEF-B2E2-47C6-99D7-F61752990432}" type="presParOf" srcId="{0A7C95BD-628F-4C41-B158-7D9253AF2CE0}" destId="{8F4E5982-9DB7-4C48-890F-16EC2A2B4028}" srcOrd="0" destOrd="0" presId="urn:microsoft.com/office/officeart/2008/layout/VerticalCurvedList"/>
    <dgm:cxn modelId="{9372C029-FF69-43D2-AE99-D59685333545}" type="presParOf" srcId="{8F4E5982-9DB7-4C48-890F-16EC2A2B4028}" destId="{8F51242A-4785-454F-A3DA-9DD8F1D62AFF}" srcOrd="0" destOrd="0" presId="urn:microsoft.com/office/officeart/2008/layout/VerticalCurvedList"/>
    <dgm:cxn modelId="{D53EA5E0-FBB7-415B-AFBD-46EB38307688}" type="presParOf" srcId="{8F51242A-4785-454F-A3DA-9DD8F1D62AFF}" destId="{8DC9E1D0-F00E-42AC-AB2B-26709DE81D92}" srcOrd="0" destOrd="0" presId="urn:microsoft.com/office/officeart/2008/layout/VerticalCurvedList"/>
    <dgm:cxn modelId="{336156CD-10AD-4762-9D2E-557D27F64D91}" type="presParOf" srcId="{8F51242A-4785-454F-A3DA-9DD8F1D62AFF}" destId="{6B505D90-9164-4074-B7A7-34338B2F2701}" srcOrd="1" destOrd="0" presId="urn:microsoft.com/office/officeart/2008/layout/VerticalCurvedList"/>
    <dgm:cxn modelId="{5FEDD046-1A8F-4938-AD84-9129A23CF318}" type="presParOf" srcId="{8F51242A-4785-454F-A3DA-9DD8F1D62AFF}" destId="{115D4B85-9CDB-4EC4-B746-C08BD27534D6}" srcOrd="2" destOrd="0" presId="urn:microsoft.com/office/officeart/2008/layout/VerticalCurvedList"/>
    <dgm:cxn modelId="{E68F2B93-29AF-46BB-AC49-7B31521024BF}" type="presParOf" srcId="{8F51242A-4785-454F-A3DA-9DD8F1D62AFF}" destId="{59F38E58-3544-48F0-916E-96E963A63699}" srcOrd="3" destOrd="0" presId="urn:microsoft.com/office/officeart/2008/layout/VerticalCurvedList"/>
    <dgm:cxn modelId="{FAFBB063-0B71-416E-BB84-BA24B0595A31}" type="presParOf" srcId="{8F4E5982-9DB7-4C48-890F-16EC2A2B4028}" destId="{3DBC2AC8-0775-45CC-9389-A595A508B616}" srcOrd="1" destOrd="0" presId="urn:microsoft.com/office/officeart/2008/layout/VerticalCurvedList"/>
    <dgm:cxn modelId="{BD9177FC-05F8-4DFB-9CB5-D9847D6F7CC1}" type="presParOf" srcId="{8F4E5982-9DB7-4C48-890F-16EC2A2B4028}" destId="{EF3BCD43-51C2-40D4-A3AB-CF5AA261630B}" srcOrd="2" destOrd="0" presId="urn:microsoft.com/office/officeart/2008/layout/VerticalCurvedList"/>
    <dgm:cxn modelId="{F6A82A76-36FD-456A-A843-49F2A55CB78D}" type="presParOf" srcId="{EF3BCD43-51C2-40D4-A3AB-CF5AA261630B}" destId="{DA539E79-215F-4152-A462-E8B09280B10C}" srcOrd="0" destOrd="0" presId="urn:microsoft.com/office/officeart/2008/layout/VerticalCurvedList"/>
    <dgm:cxn modelId="{20366415-EE20-44D5-B0F9-64CCF016DDB7}" type="presParOf" srcId="{8F4E5982-9DB7-4C48-890F-16EC2A2B4028}" destId="{AE520D91-6A04-40BC-92C3-B973F9C21F1B}" srcOrd="3" destOrd="0" presId="urn:microsoft.com/office/officeart/2008/layout/VerticalCurvedList"/>
    <dgm:cxn modelId="{7B267B32-5AD6-4B98-A24A-5376340586F0}" type="presParOf" srcId="{8F4E5982-9DB7-4C48-890F-16EC2A2B4028}" destId="{3A9C6322-2B1B-4361-A265-55F0E5D29B34}" srcOrd="4" destOrd="0" presId="urn:microsoft.com/office/officeart/2008/layout/VerticalCurvedList"/>
    <dgm:cxn modelId="{BA3F4B59-7874-460E-A1C6-5796A72C7E72}" type="presParOf" srcId="{3A9C6322-2B1B-4361-A265-55F0E5D29B34}" destId="{3F08EC01-1AFF-4F20-8E23-5D8E1046E7CA}" srcOrd="0" destOrd="0" presId="urn:microsoft.com/office/officeart/2008/layout/VerticalCurvedList"/>
    <dgm:cxn modelId="{516BE30B-FAB3-449E-94DF-57EAC911F14D}" type="presParOf" srcId="{8F4E5982-9DB7-4C48-890F-16EC2A2B4028}" destId="{9E1C656E-1CC7-48CE-BA71-B5508099B9DD}" srcOrd="5" destOrd="0" presId="urn:microsoft.com/office/officeart/2008/layout/VerticalCurvedList"/>
    <dgm:cxn modelId="{C553232D-5368-4A8F-959E-3ACE2D877D00}" type="presParOf" srcId="{8F4E5982-9DB7-4C48-890F-16EC2A2B4028}" destId="{29C188D0-D1CC-4967-BCC5-E8E89FB4F0D2}" srcOrd="6" destOrd="0" presId="urn:microsoft.com/office/officeart/2008/layout/VerticalCurvedList"/>
    <dgm:cxn modelId="{A5701CE9-62E6-40BA-B787-3F9AD422A831}" type="presParOf" srcId="{29C188D0-D1CC-4967-BCC5-E8E89FB4F0D2}" destId="{E08BF8DF-855E-41D9-8CEB-FDC44EC38BE7}"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5D90-9164-4074-B7A7-34338B2F2701}">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C2AC8-0775-45CC-9389-A595A508B616}">
      <dsp:nvSpPr>
        <dsp:cNvPr id="0" name=""/>
        <dsp:cNvSpPr/>
      </dsp:nvSpPr>
      <dsp:spPr>
        <a:xfrm>
          <a:off x="752110" y="541866"/>
          <a:ext cx="9216319" cy="1083733"/>
        </a:xfrm>
        <a:prstGeom prst="rect">
          <a:avLst/>
        </a:prstGeom>
        <a:solidFill>
          <a:srgbClr val="EEE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Font typeface="Wingdings" panose="05000000000000000000" pitchFamily="2" charset="2"/>
            <a:buNone/>
          </a:pPr>
          <a:r>
            <a:rPr lang="lt-LT"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Vertinama balais pagal projektų finansavimo sąlygų aprašo </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6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dalyje</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 </a:t>
          </a:r>
          <a:r>
            <a:rPr lang="en-US" sz="2300" b="1"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3 </a:t>
          </a:r>
          <a:r>
            <a:rPr lang="lt-LT" sz="2300" b="1"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prioritetinius</a:t>
          </a:r>
          <a:r>
            <a:rPr lang="en-US" sz="2300" b="1"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1"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kriterijus</a:t>
          </a:r>
          <a:endParaRPr lang="lt-LT" sz="2300" b="1" kern="1200" noProof="0" dirty="0">
            <a:solidFill>
              <a:srgbClr val="302757"/>
            </a:solidFill>
            <a:latin typeface="Verdana" panose="020B0604030504040204" pitchFamily="34" charset="0"/>
            <a:ea typeface="Verdana" panose="020B0604030504040204" pitchFamily="34" charset="0"/>
          </a:endParaRPr>
        </a:p>
      </dsp:txBody>
      <dsp:txXfrm>
        <a:off x="752110" y="541866"/>
        <a:ext cx="9216319" cy="1083733"/>
      </dsp:txXfrm>
    </dsp:sp>
    <dsp:sp modelId="{DA539E79-215F-4152-A462-E8B09280B10C}">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20D91-6A04-40BC-92C3-B973F9C21F1B}">
      <dsp:nvSpPr>
        <dsp:cNvPr id="0" name=""/>
        <dsp:cNvSpPr/>
      </dsp:nvSpPr>
      <dsp:spPr>
        <a:xfrm>
          <a:off x="1146048" y="2167466"/>
          <a:ext cx="882238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Font typeface="Wingdings" panose="05000000000000000000" pitchFamily="2" charset="2"/>
            <a:buNone/>
          </a:pPr>
          <a:r>
            <a:rPr lang="lt-LT"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jei</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projektas</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kriterijų</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vertinimo</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metu</a:t>
          </a:r>
          <a:r>
            <a:rPr lang="en-US"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2300" b="1"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su</a:t>
          </a:r>
          <a:r>
            <a:rPr lang="lt-LT" sz="2300" b="1" kern="1200" noProof="0" dirty="0">
              <a:solidFill>
                <a:srgbClr val="302757"/>
              </a:solidFill>
              <a:latin typeface="Verdana" panose="020B0604030504040204" pitchFamily="34" charset="0"/>
              <a:ea typeface="Verdana" panose="020B0604030504040204" pitchFamily="34" charset="0"/>
              <a:cs typeface="Calibri Light" panose="020F0302020204030204" pitchFamily="34" charset="0"/>
            </a:rPr>
            <a:t>renka</a:t>
          </a:r>
          <a:r>
            <a:rPr lang="lt-LT" sz="2300" b="1"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 mažiau nei 40 balų</a:t>
          </a:r>
          <a:endParaRPr lang="en-US" sz="2300" b="1" kern="1200" dirty="0">
            <a:solidFill>
              <a:srgbClr val="302757"/>
            </a:solidFill>
            <a:latin typeface="Verdana" panose="020B0604030504040204" pitchFamily="34" charset="0"/>
            <a:ea typeface="Verdana" panose="020B0604030504040204" pitchFamily="34" charset="0"/>
          </a:endParaRPr>
        </a:p>
      </dsp:txBody>
      <dsp:txXfrm>
        <a:off x="1146048" y="2167466"/>
        <a:ext cx="8822382" cy="1083733"/>
      </dsp:txXfrm>
    </dsp:sp>
    <dsp:sp modelId="{3F08EC01-1AFF-4F20-8E23-5D8E1046E7CA}">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C656E-1CC7-48CE-BA71-B5508099B9DD}">
      <dsp:nvSpPr>
        <dsp:cNvPr id="0" name=""/>
        <dsp:cNvSpPr/>
      </dsp:nvSpPr>
      <dsp:spPr>
        <a:xfrm>
          <a:off x="752110" y="3793066"/>
          <a:ext cx="921631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None/>
          </a:pPr>
          <a:r>
            <a:rPr lang="lt-LT" sz="2300" b="0"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sz="2300" b="1" kern="1200" dirty="0">
              <a:solidFill>
                <a:srgbClr val="302757"/>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p>
      </dsp:txBody>
      <dsp:txXfrm>
        <a:off x="752110" y="3793066"/>
        <a:ext cx="9216319" cy="1083733"/>
      </dsp:txXfrm>
    </dsp:sp>
    <dsp:sp modelId="{E08BF8DF-855E-41D9-8CEB-FDC44EC38BE7}">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1EEDC-D4E7-48BC-BD0F-9F5204166B14}" type="datetimeFigureOut">
              <a:rPr lang="lt-LT" smtClean="0"/>
              <a:t>2023-05-10</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2EFD5-8BEB-482C-B536-A0A3135AC748}" type="slidenum">
              <a:rPr lang="lt-LT" smtClean="0"/>
              <a:t>‹#›</a:t>
            </a:fld>
            <a:endParaRPr lang="lt-LT"/>
          </a:p>
        </p:txBody>
      </p:sp>
    </p:spTree>
    <p:extLst>
      <p:ext uri="{BB962C8B-B14F-4D97-AF65-F5344CB8AC3E}">
        <p14:creationId xmlns:p14="http://schemas.microsoft.com/office/powerpoint/2010/main" val="202839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46C219-D0CB-0346-AF46-782F1007A959}" type="slidenum">
              <a:rPr lang="en-LT" smtClean="0"/>
              <a:t>10</a:t>
            </a:fld>
            <a:endParaRPr lang="en-LT"/>
          </a:p>
        </p:txBody>
      </p:sp>
    </p:spTree>
    <p:extLst>
      <p:ext uri="{BB962C8B-B14F-4D97-AF65-F5344CB8AC3E}">
        <p14:creationId xmlns:p14="http://schemas.microsoft.com/office/powerpoint/2010/main" val="317461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3.xml"/><Relationship Id="rId1" Type="http://schemas.openxmlformats.org/officeDocument/2006/relationships/slideMaster" Target="../slideMasters/slideMaster2.xml"/><Relationship Id="rId4" Type="http://schemas.openxmlformats.org/officeDocument/2006/relationships/chart" Target="../charts/chart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chart" Target="../charts/chart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7.xml"/><Relationship Id="rId1" Type="http://schemas.openxmlformats.org/officeDocument/2006/relationships/slideMaster" Target="../slideMasters/slideMaster2.xml"/><Relationship Id="rId4" Type="http://schemas.openxmlformats.org/officeDocument/2006/relationships/chart" Target="../charts/chart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0.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2.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err="1"/>
              <a:t>Pavadinimas</a:t>
            </a:r>
            <a:br>
              <a:rPr lang="en-GB"/>
            </a:br>
            <a:r>
              <a:rPr lang="en-GB"/>
              <a:t>per dvi </a:t>
            </a:r>
            <a:r>
              <a:rPr lang="en-GB" err="1"/>
              <a:t>eilutes</a:t>
            </a:r>
            <a:endParaRPr lang="en-LT"/>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Vardas Pavardė, pareigos</a:t>
            </a:r>
            <a:endParaRPr lang="en-LT"/>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p:nvPicPr>
        <p:blipFill>
          <a:blip r:embed="rId3"/>
          <a:stretch>
            <a:fillRect/>
          </a:stretch>
        </p:blipFill>
        <p:spPr>
          <a:xfrm>
            <a:off x="8297694" y="1005855"/>
            <a:ext cx="3904034" cy="4880043"/>
          </a:xfrm>
          <a:prstGeom prst="rect">
            <a:avLst/>
          </a:prstGeom>
        </p:spPr>
      </p:pic>
      <p:pic>
        <p:nvPicPr>
          <p:cNvPr id="4" name="Picture 10">
            <a:extLst>
              <a:ext uri="{FF2B5EF4-FFF2-40B4-BE49-F238E27FC236}">
                <a16:creationId xmlns:a16="http://schemas.microsoft.com/office/drawing/2014/main" id="{ADC766D6-1760-0B22-A1C5-5CCE00D4026D}"/>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5" name="Picture 7">
            <a:extLst>
              <a:ext uri="{FF2B5EF4-FFF2-40B4-BE49-F238E27FC236}">
                <a16:creationId xmlns:a16="http://schemas.microsoft.com/office/drawing/2014/main" id="{9475DE60-EE7D-A43C-1A65-1789975DFC55}"/>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235424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err="1"/>
              <a:t>Pavadinimas</a:t>
            </a:r>
            <a:br>
              <a:rPr lang="en-GB"/>
            </a:br>
            <a:r>
              <a:rPr lang="en-GB"/>
              <a:t>per dvi </a:t>
            </a:r>
            <a:r>
              <a:rPr lang="en-GB" err="1"/>
              <a:t>eilutes</a:t>
            </a:r>
            <a:endParaRPr lang="en-LT"/>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Vardas Pavardė, pareigos</a:t>
            </a:r>
            <a:endParaRPr lang="en-LT"/>
          </a:p>
        </p:txBody>
      </p:sp>
      <p:pic>
        <p:nvPicPr>
          <p:cNvPr id="6" name="Picture 5">
            <a:extLst>
              <a:ext uri="{FF2B5EF4-FFF2-40B4-BE49-F238E27FC236}">
                <a16:creationId xmlns:a16="http://schemas.microsoft.com/office/drawing/2014/main" id="{9F310B33-EF63-C141-A456-07D3E964D58A}"/>
              </a:ext>
            </a:extLst>
          </p:cNvPr>
          <p:cNvPicPr>
            <a:picLocks noChangeAspect="1"/>
          </p:cNvPicPr>
          <p:nvPr/>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p:nvPicPr>
        <p:blipFill>
          <a:blip r:embed="rId3"/>
          <a:stretch>
            <a:fillRect/>
          </a:stretch>
        </p:blipFill>
        <p:spPr>
          <a:xfrm>
            <a:off x="7335581" y="996283"/>
            <a:ext cx="3917577" cy="4867101"/>
          </a:xfrm>
          <a:prstGeom prst="rect">
            <a:avLst/>
          </a:prstGeom>
        </p:spPr>
      </p:pic>
      <p:sp>
        <p:nvSpPr>
          <p:cNvPr id="4" name="Rectangle 8">
            <a:extLst>
              <a:ext uri="{FF2B5EF4-FFF2-40B4-BE49-F238E27FC236}">
                <a16:creationId xmlns:a16="http://schemas.microsoft.com/office/drawing/2014/main" id="{BB9AF933-B9DA-34EA-2E5E-5B9C7643F1BF}"/>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5" name="Picture 5">
            <a:extLst>
              <a:ext uri="{FF2B5EF4-FFF2-40B4-BE49-F238E27FC236}">
                <a16:creationId xmlns:a16="http://schemas.microsoft.com/office/drawing/2014/main" id="{0F3C5FB1-9A1A-403C-3DE4-5F489B85DCEB}"/>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8" name="Picture 6">
            <a:extLst>
              <a:ext uri="{FF2B5EF4-FFF2-40B4-BE49-F238E27FC236}">
                <a16:creationId xmlns:a16="http://schemas.microsoft.com/office/drawing/2014/main" id="{91BC3748-5F7C-DB78-435C-7BF705B26F23}"/>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28481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endParaRPr lang="en-GB"/>
          </a:p>
        </p:txBody>
      </p:sp>
      <p:pic>
        <p:nvPicPr>
          <p:cNvPr id="3" name="Picture 6">
            <a:extLst>
              <a:ext uri="{FF2B5EF4-FFF2-40B4-BE49-F238E27FC236}">
                <a16:creationId xmlns:a16="http://schemas.microsoft.com/office/drawing/2014/main" id="{77BBF883-A150-B65E-B0C5-5DED29492DDD}"/>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4" name="Rectangle 7">
            <a:extLst>
              <a:ext uri="{FF2B5EF4-FFF2-40B4-BE49-F238E27FC236}">
                <a16:creationId xmlns:a16="http://schemas.microsoft.com/office/drawing/2014/main" id="{6949A53F-A18C-84D3-CECA-E177C3A2D57A}"/>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162432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a:t>The </a:t>
            </a:r>
            <a:r>
              <a:rPr lang="en-GB" err="1"/>
              <a:t>Amenties</a:t>
            </a:r>
            <a:endParaRPr lang="en-GB"/>
          </a:p>
          <a:p>
            <a:pPr lvl="0"/>
            <a:r>
              <a:rPr lang="en-GB"/>
              <a:t>Will you get</a:t>
            </a: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p:nvPicPr>
        <p:blipFill>
          <a:blip r:embed="rId2"/>
          <a:stretch>
            <a:fillRect/>
          </a:stretch>
        </p:blipFill>
        <p:spPr>
          <a:xfrm>
            <a:off x="400474" y="364934"/>
            <a:ext cx="313724" cy="395293"/>
          </a:xfrm>
          <a:prstGeom prst="rect">
            <a:avLst/>
          </a:prstGeom>
        </p:spPr>
      </p:pic>
      <p:sp>
        <p:nvSpPr>
          <p:cNvPr id="3" name="Rectangle 10">
            <a:extLst>
              <a:ext uri="{FF2B5EF4-FFF2-40B4-BE49-F238E27FC236}">
                <a16:creationId xmlns:a16="http://schemas.microsoft.com/office/drawing/2014/main" id="{CECF42B4-6A3C-78A2-799A-35086E257784}"/>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 name="Picture 13">
            <a:extLst>
              <a:ext uri="{FF2B5EF4-FFF2-40B4-BE49-F238E27FC236}">
                <a16:creationId xmlns:a16="http://schemas.microsoft.com/office/drawing/2014/main" id="{D85FA4E7-49BC-48AA-ABD7-4B15FC6A8758}"/>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193175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pic>
        <p:nvPicPr>
          <p:cNvPr id="3" name="Picture 6">
            <a:extLst>
              <a:ext uri="{FF2B5EF4-FFF2-40B4-BE49-F238E27FC236}">
                <a16:creationId xmlns:a16="http://schemas.microsoft.com/office/drawing/2014/main" id="{FE698ABB-A152-779F-B9A2-3E30DD824F6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181096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3" name="Picture 6">
            <a:extLst>
              <a:ext uri="{FF2B5EF4-FFF2-40B4-BE49-F238E27FC236}">
                <a16:creationId xmlns:a16="http://schemas.microsoft.com/office/drawing/2014/main" id="{B3F3BF7F-33AA-AD34-7FBC-665633782C98}"/>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892046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3" name="Picture 6">
            <a:extLst>
              <a:ext uri="{FF2B5EF4-FFF2-40B4-BE49-F238E27FC236}">
                <a16:creationId xmlns:a16="http://schemas.microsoft.com/office/drawing/2014/main" id="{19207C77-BA9E-9E88-155D-63D221E7D90C}"/>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4" name="Rectangle 7">
            <a:extLst>
              <a:ext uri="{FF2B5EF4-FFF2-40B4-BE49-F238E27FC236}">
                <a16:creationId xmlns:a16="http://schemas.microsoft.com/office/drawing/2014/main" id="{B0963FDF-20C5-808F-32C9-E620663875EE}"/>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278376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pic>
        <p:nvPicPr>
          <p:cNvPr id="3" name="Picture 6">
            <a:extLst>
              <a:ext uri="{FF2B5EF4-FFF2-40B4-BE49-F238E27FC236}">
                <a16:creationId xmlns:a16="http://schemas.microsoft.com/office/drawing/2014/main" id="{979C96A0-93A6-9A55-B4ED-803485A4A4DC}"/>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41096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pic>
        <p:nvPicPr>
          <p:cNvPr id="3" name="Picture 6">
            <a:extLst>
              <a:ext uri="{FF2B5EF4-FFF2-40B4-BE49-F238E27FC236}">
                <a16:creationId xmlns:a16="http://schemas.microsoft.com/office/drawing/2014/main" id="{9EB38287-C16F-7CC3-7015-5814F1B29F3C}"/>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78616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endParaRPr lang="en-GB"/>
          </a:p>
        </p:txBody>
      </p:sp>
      <p:sp>
        <p:nvSpPr>
          <p:cNvPr id="3" name="Rectangle 7">
            <a:extLst>
              <a:ext uri="{FF2B5EF4-FFF2-40B4-BE49-F238E27FC236}">
                <a16:creationId xmlns:a16="http://schemas.microsoft.com/office/drawing/2014/main" id="{B2A0F2F9-7AC5-5BF8-C00D-444A5E11A576}"/>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 name="Picture 6">
            <a:extLst>
              <a:ext uri="{FF2B5EF4-FFF2-40B4-BE49-F238E27FC236}">
                <a16:creationId xmlns:a16="http://schemas.microsoft.com/office/drawing/2014/main" id="{4722B0A3-8084-DC07-BBFC-355648466659}"/>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26534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Lentelių</a:t>
            </a:r>
            <a:br>
              <a:rPr lang="en-GB"/>
            </a:br>
            <a:r>
              <a:rPr lang="en-GB" err="1"/>
              <a:t>dizainas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
        <p:nvSpPr>
          <p:cNvPr id="4" name="Rectangle 8">
            <a:extLst>
              <a:ext uri="{FF2B5EF4-FFF2-40B4-BE49-F238E27FC236}">
                <a16:creationId xmlns:a16="http://schemas.microsoft.com/office/drawing/2014/main" id="{B36424EB-5CE9-E830-01C5-409A416F24A1}"/>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5" name="Picture 6">
            <a:extLst>
              <a:ext uri="{FF2B5EF4-FFF2-40B4-BE49-F238E27FC236}">
                <a16:creationId xmlns:a16="http://schemas.microsoft.com/office/drawing/2014/main" id="{225349A6-C1EC-AC5F-8F6E-D94B75892C9A}"/>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6" name="Table 3">
            <a:extLst>
              <a:ext uri="{FF2B5EF4-FFF2-40B4-BE49-F238E27FC236}">
                <a16:creationId xmlns:a16="http://schemas.microsoft.com/office/drawing/2014/main" id="{90BA3191-5A7D-68DE-94D8-9F6E3602294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971586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err="1"/>
              <a:t>Pavadinimas</a:t>
            </a:r>
            <a:br>
              <a:rPr lang="en-GB"/>
            </a:br>
            <a:r>
              <a:rPr lang="en-GB"/>
              <a:t>per dvi </a:t>
            </a:r>
            <a:r>
              <a:rPr lang="en-GB" err="1"/>
              <a:t>eilutes</a:t>
            </a:r>
            <a:endParaRPr lang="en-LT"/>
          </a:p>
        </p:txBody>
      </p:sp>
      <p:pic>
        <p:nvPicPr>
          <p:cNvPr id="8" name="Picture 7">
            <a:extLst>
              <a:ext uri="{FF2B5EF4-FFF2-40B4-BE49-F238E27FC236}">
                <a16:creationId xmlns:a16="http://schemas.microsoft.com/office/drawing/2014/main" id="{EB25FC2F-8608-E94C-ADBD-A880E7B7DADF}"/>
              </a:ext>
            </a:extLst>
          </p:cNvPr>
          <p:cNvPicPr>
            <a:picLocks noChangeAspect="1"/>
          </p:cNvPicPr>
          <p:nvPr/>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3" name="Picture 7">
            <a:extLst>
              <a:ext uri="{FF2B5EF4-FFF2-40B4-BE49-F238E27FC236}">
                <a16:creationId xmlns:a16="http://schemas.microsoft.com/office/drawing/2014/main" id="{F78A33AA-C155-C9BD-A16E-E3A21EFC41EB}"/>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4" name="Picture 8">
            <a:extLst>
              <a:ext uri="{FF2B5EF4-FFF2-40B4-BE49-F238E27FC236}">
                <a16:creationId xmlns:a16="http://schemas.microsoft.com/office/drawing/2014/main" id="{23023B0B-B291-2B1E-79CF-E1714286007B}"/>
              </a:ext>
            </a:extLst>
          </p:cNvPr>
          <p:cNvPicPr>
            <a:picLocks noChangeAspect="1"/>
          </p:cNvPicPr>
          <p:nvPr userDrawn="1"/>
        </p:nvPicPr>
        <p:blipFill>
          <a:blip r:embed="rId3"/>
          <a:stretch>
            <a:fillRect/>
          </a:stretch>
        </p:blipFill>
        <p:spPr>
          <a:xfrm>
            <a:off x="408494" y="358014"/>
            <a:ext cx="313725" cy="395293"/>
          </a:xfrm>
          <a:prstGeom prst="rect">
            <a:avLst/>
          </a:prstGeom>
        </p:spPr>
      </p:pic>
    </p:spTree>
    <p:extLst>
      <p:ext uri="{BB962C8B-B14F-4D97-AF65-F5344CB8AC3E}">
        <p14:creationId xmlns:p14="http://schemas.microsoft.com/office/powerpoint/2010/main" val="225991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pic>
        <p:nvPicPr>
          <p:cNvPr id="3" name="Picture 6">
            <a:extLst>
              <a:ext uri="{FF2B5EF4-FFF2-40B4-BE49-F238E27FC236}">
                <a16:creationId xmlns:a16="http://schemas.microsoft.com/office/drawing/2014/main" id="{B3BA13A1-32FC-7C68-E480-3291C5EC7E99}"/>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5239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78%</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33%</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82%</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54%</a:t>
            </a:r>
            <a:endParaRPr lang="en-LT"/>
          </a:p>
        </p:txBody>
      </p:sp>
      <p:pic>
        <p:nvPicPr>
          <p:cNvPr id="4" name="Picture 8">
            <a:extLst>
              <a:ext uri="{FF2B5EF4-FFF2-40B4-BE49-F238E27FC236}">
                <a16:creationId xmlns:a16="http://schemas.microsoft.com/office/drawing/2014/main" id="{34D026BC-9290-2BB7-1423-762AC2B744CC}"/>
              </a:ext>
            </a:extLst>
          </p:cNvPr>
          <p:cNvPicPr>
            <a:picLocks noChangeAspect="1"/>
          </p:cNvPicPr>
          <p:nvPr userDrawn="1"/>
        </p:nvPicPr>
        <p:blipFill>
          <a:blip r:embed="rId2"/>
          <a:stretch>
            <a:fillRect/>
          </a:stretch>
        </p:blipFill>
        <p:spPr>
          <a:xfrm>
            <a:off x="408494" y="358014"/>
            <a:ext cx="313725" cy="395293"/>
          </a:xfrm>
          <a:prstGeom prst="rect">
            <a:avLst/>
          </a:prstGeom>
        </p:spPr>
      </p:pic>
      <p:pic>
        <p:nvPicPr>
          <p:cNvPr id="5" name="Picture 2">
            <a:extLst>
              <a:ext uri="{FF2B5EF4-FFF2-40B4-BE49-F238E27FC236}">
                <a16:creationId xmlns:a16="http://schemas.microsoft.com/office/drawing/2014/main" id="{1CE248A9-2D8D-7EC0-1BB4-89778AD12D4A}"/>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6" name="Picture 11">
            <a:extLst>
              <a:ext uri="{FF2B5EF4-FFF2-40B4-BE49-F238E27FC236}">
                <a16:creationId xmlns:a16="http://schemas.microsoft.com/office/drawing/2014/main" id="{2A808868-9516-410E-980D-678794548F7B}"/>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7" name="Picture 13">
            <a:extLst>
              <a:ext uri="{FF2B5EF4-FFF2-40B4-BE49-F238E27FC236}">
                <a16:creationId xmlns:a16="http://schemas.microsoft.com/office/drawing/2014/main" id="{315E4A94-D223-0776-D778-AD64DCBD7FBD}"/>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8" name="Picture 15">
            <a:extLst>
              <a:ext uri="{FF2B5EF4-FFF2-40B4-BE49-F238E27FC236}">
                <a16:creationId xmlns:a16="http://schemas.microsoft.com/office/drawing/2014/main" id="{6B0D8C73-7A63-ECD6-0391-FC9E3CF33FCE}"/>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11" name="Title 1">
            <a:extLst>
              <a:ext uri="{FF2B5EF4-FFF2-40B4-BE49-F238E27FC236}">
                <a16:creationId xmlns:a16="http://schemas.microsoft.com/office/drawing/2014/main" id="{726B223A-50CB-EA31-AB4C-F6ABC98C7FFB}"/>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78%</a:t>
            </a:r>
            <a:endParaRPr lang="en-LT"/>
          </a:p>
        </p:txBody>
      </p:sp>
      <p:sp>
        <p:nvSpPr>
          <p:cNvPr id="13" name="Title 1">
            <a:extLst>
              <a:ext uri="{FF2B5EF4-FFF2-40B4-BE49-F238E27FC236}">
                <a16:creationId xmlns:a16="http://schemas.microsoft.com/office/drawing/2014/main" id="{DA667CE3-5C93-826E-FF74-185D5161CE4A}"/>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33%</a:t>
            </a:r>
            <a:endParaRPr lang="en-LT"/>
          </a:p>
        </p:txBody>
      </p:sp>
      <p:sp>
        <p:nvSpPr>
          <p:cNvPr id="15" name="Title 1">
            <a:extLst>
              <a:ext uri="{FF2B5EF4-FFF2-40B4-BE49-F238E27FC236}">
                <a16:creationId xmlns:a16="http://schemas.microsoft.com/office/drawing/2014/main" id="{BDC1D699-DCE4-5EA8-D8CC-F77E086EAD59}"/>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82%</a:t>
            </a:r>
            <a:endParaRPr lang="en-LT"/>
          </a:p>
        </p:txBody>
      </p:sp>
      <p:sp>
        <p:nvSpPr>
          <p:cNvPr id="17" name="Title 1">
            <a:extLst>
              <a:ext uri="{FF2B5EF4-FFF2-40B4-BE49-F238E27FC236}">
                <a16:creationId xmlns:a16="http://schemas.microsoft.com/office/drawing/2014/main" id="{00B2C296-D8F9-70CB-EA72-343C70466CC7}"/>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54%</a:t>
            </a:r>
            <a:endParaRPr lang="en-LT"/>
          </a:p>
        </p:txBody>
      </p:sp>
    </p:spTree>
    <p:extLst>
      <p:ext uri="{BB962C8B-B14F-4D97-AF65-F5344CB8AC3E}">
        <p14:creationId xmlns:p14="http://schemas.microsoft.com/office/powerpoint/2010/main" val="2001181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3" name="Picture 8">
            <a:extLst>
              <a:ext uri="{FF2B5EF4-FFF2-40B4-BE49-F238E27FC236}">
                <a16:creationId xmlns:a16="http://schemas.microsoft.com/office/drawing/2014/main" id="{12716BB0-3AF9-47C2-DE7D-C49086EE7726}"/>
              </a:ext>
            </a:extLst>
          </p:cNvPr>
          <p:cNvPicPr>
            <a:picLocks noChangeAspect="1"/>
          </p:cNvPicPr>
          <p:nvPr userDrawn="1"/>
        </p:nvPicPr>
        <p:blipFill>
          <a:blip r:embed="rId2"/>
          <a:stretch>
            <a:fillRect/>
          </a:stretch>
        </p:blipFill>
        <p:spPr>
          <a:xfrm>
            <a:off x="408494" y="358014"/>
            <a:ext cx="313725" cy="395293"/>
          </a:xfrm>
          <a:prstGeom prst="rect">
            <a:avLst/>
          </a:prstGeom>
        </p:spPr>
      </p:pic>
    </p:spTree>
    <p:extLst>
      <p:ext uri="{BB962C8B-B14F-4D97-AF65-F5344CB8AC3E}">
        <p14:creationId xmlns:p14="http://schemas.microsoft.com/office/powerpoint/2010/main" val="2201618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78%</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33%</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82%</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54%</a:t>
            </a:r>
            <a:endParaRPr lang="en-LT">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p:nvPicPr>
        <p:blipFill>
          <a:blip r:embed="rId3"/>
          <a:stretch>
            <a:fillRect/>
          </a:stretch>
        </p:blipFill>
        <p:spPr>
          <a:xfrm>
            <a:off x="-2640192" y="5056706"/>
            <a:ext cx="4305812" cy="733210"/>
          </a:xfrm>
          <a:prstGeom prst="rect">
            <a:avLst/>
          </a:prstGeom>
        </p:spPr>
      </p:pic>
      <p:sp>
        <p:nvSpPr>
          <p:cNvPr id="3" name="Title 1">
            <a:extLst>
              <a:ext uri="{FF2B5EF4-FFF2-40B4-BE49-F238E27FC236}">
                <a16:creationId xmlns:a16="http://schemas.microsoft.com/office/drawing/2014/main" id="{3A470A03-4690-2335-CB40-4A4445F3249F}"/>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78%</a:t>
            </a:r>
            <a:endParaRPr lang="en-LT">
              <a:solidFill>
                <a:srgbClr val="302757"/>
              </a:solidFill>
            </a:endParaRPr>
          </a:p>
        </p:txBody>
      </p:sp>
      <p:sp>
        <p:nvSpPr>
          <p:cNvPr id="4" name="Title 1">
            <a:extLst>
              <a:ext uri="{FF2B5EF4-FFF2-40B4-BE49-F238E27FC236}">
                <a16:creationId xmlns:a16="http://schemas.microsoft.com/office/drawing/2014/main" id="{3AFC43FE-6E48-5E5C-AC62-CFA0C8D20017}"/>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33%</a:t>
            </a:r>
            <a:endParaRPr lang="en-LT">
              <a:solidFill>
                <a:srgbClr val="302757"/>
              </a:solidFill>
            </a:endParaRPr>
          </a:p>
        </p:txBody>
      </p:sp>
      <p:sp>
        <p:nvSpPr>
          <p:cNvPr id="5" name="Title 1">
            <a:extLst>
              <a:ext uri="{FF2B5EF4-FFF2-40B4-BE49-F238E27FC236}">
                <a16:creationId xmlns:a16="http://schemas.microsoft.com/office/drawing/2014/main" id="{CC26F4A7-672F-7548-AFAC-1904680140A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82%</a:t>
            </a:r>
            <a:endParaRPr lang="en-LT">
              <a:solidFill>
                <a:srgbClr val="302757"/>
              </a:solidFill>
            </a:endParaRPr>
          </a:p>
        </p:txBody>
      </p:sp>
      <p:sp>
        <p:nvSpPr>
          <p:cNvPr id="6" name="Title 1">
            <a:extLst>
              <a:ext uri="{FF2B5EF4-FFF2-40B4-BE49-F238E27FC236}">
                <a16:creationId xmlns:a16="http://schemas.microsoft.com/office/drawing/2014/main" id="{4425A00C-FAE5-1195-347C-34DEB264681B}"/>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54%</a:t>
            </a:r>
            <a:endParaRPr lang="en-LT">
              <a:solidFill>
                <a:srgbClr val="302757"/>
              </a:solidFill>
            </a:endParaRPr>
          </a:p>
        </p:txBody>
      </p:sp>
      <p:pic>
        <p:nvPicPr>
          <p:cNvPr id="7" name="Picture 17">
            <a:extLst>
              <a:ext uri="{FF2B5EF4-FFF2-40B4-BE49-F238E27FC236}">
                <a16:creationId xmlns:a16="http://schemas.microsoft.com/office/drawing/2014/main" id="{C5994033-571E-D28D-D79E-CCBF91F7DF83}"/>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8" name="Picture 18">
            <a:extLst>
              <a:ext uri="{FF2B5EF4-FFF2-40B4-BE49-F238E27FC236}">
                <a16:creationId xmlns:a16="http://schemas.microsoft.com/office/drawing/2014/main" id="{129830AC-C09D-E6FD-AB18-676D14B92C74}"/>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9" name="Picture 20">
            <a:extLst>
              <a:ext uri="{FF2B5EF4-FFF2-40B4-BE49-F238E27FC236}">
                <a16:creationId xmlns:a16="http://schemas.microsoft.com/office/drawing/2014/main" id="{38E24FA1-D9F1-B81A-C508-B3506FB5457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11" name="Picture 29">
            <a:extLst>
              <a:ext uri="{FF2B5EF4-FFF2-40B4-BE49-F238E27FC236}">
                <a16:creationId xmlns:a16="http://schemas.microsoft.com/office/drawing/2014/main" id="{9417F094-8DEC-ECF2-0ABA-89A0A367EDEF}"/>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12" name="Picture 30">
            <a:extLst>
              <a:ext uri="{FF2B5EF4-FFF2-40B4-BE49-F238E27FC236}">
                <a16:creationId xmlns:a16="http://schemas.microsoft.com/office/drawing/2014/main" id="{5FD300AE-205C-193D-BAF3-DF0D86E2B169}"/>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1715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17">
            <a:extLst>
              <a:ext uri="{FF2B5EF4-FFF2-40B4-BE49-F238E27FC236}">
                <a16:creationId xmlns:a16="http://schemas.microsoft.com/office/drawing/2014/main" id="{6CA3F250-29E8-6C85-EB37-FF5007666AD3}"/>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532525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10%</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40%</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graphicFrame>
        <p:nvGraphicFramePr>
          <p:cNvPr id="4" name="Chart 3">
            <a:extLst>
              <a:ext uri="{FF2B5EF4-FFF2-40B4-BE49-F238E27FC236}">
                <a16:creationId xmlns:a16="http://schemas.microsoft.com/office/drawing/2014/main" id="{8AAEB978-A201-1E44-B111-2BFE76D3E234}"/>
              </a:ext>
            </a:extLst>
          </p:cNvPr>
          <p:cNvGraphicFramePr/>
          <p:nvPr>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pic>
        <p:nvPicPr>
          <p:cNvPr id="3" name="Picture 8">
            <a:extLst>
              <a:ext uri="{FF2B5EF4-FFF2-40B4-BE49-F238E27FC236}">
                <a16:creationId xmlns:a16="http://schemas.microsoft.com/office/drawing/2014/main" id="{3F1BFBAE-A099-EFD8-85FB-CB38927A18D1}"/>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5" name="Title 1">
            <a:extLst>
              <a:ext uri="{FF2B5EF4-FFF2-40B4-BE49-F238E27FC236}">
                <a16:creationId xmlns:a16="http://schemas.microsoft.com/office/drawing/2014/main" id="{29A6C15B-B18C-6E54-4D79-A5A8E7106E95}"/>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10%</a:t>
            </a:r>
            <a:endParaRPr lang="en-LT"/>
          </a:p>
        </p:txBody>
      </p:sp>
      <p:sp>
        <p:nvSpPr>
          <p:cNvPr id="6" name="Title 1">
            <a:extLst>
              <a:ext uri="{FF2B5EF4-FFF2-40B4-BE49-F238E27FC236}">
                <a16:creationId xmlns:a16="http://schemas.microsoft.com/office/drawing/2014/main" id="{02FE68F5-6FD3-DCCC-3BCA-03AB78002887}"/>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40%</a:t>
            </a:r>
            <a:endParaRPr lang="en-LT"/>
          </a:p>
        </p:txBody>
      </p:sp>
      <p:sp>
        <p:nvSpPr>
          <p:cNvPr id="7" name="Title 1">
            <a:extLst>
              <a:ext uri="{FF2B5EF4-FFF2-40B4-BE49-F238E27FC236}">
                <a16:creationId xmlns:a16="http://schemas.microsoft.com/office/drawing/2014/main" id="{E087EB72-F822-4951-99A1-C373138D7FAF}"/>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sp>
        <p:nvSpPr>
          <p:cNvPr id="8" name="Title 1">
            <a:extLst>
              <a:ext uri="{FF2B5EF4-FFF2-40B4-BE49-F238E27FC236}">
                <a16:creationId xmlns:a16="http://schemas.microsoft.com/office/drawing/2014/main" id="{7A943BC2-AAED-0526-2415-B10DE1133815}"/>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graphicFrame>
        <p:nvGraphicFramePr>
          <p:cNvPr id="11" name="Chart 3">
            <a:extLst>
              <a:ext uri="{FF2B5EF4-FFF2-40B4-BE49-F238E27FC236}">
                <a16:creationId xmlns:a16="http://schemas.microsoft.com/office/drawing/2014/main" id="{C2E01D9F-15F7-6FE1-8107-9C73477B45E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FCD80B20-D0A4-3DE5-4B3D-9688BD5C0DB9}"/>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3" name="Title 1">
            <a:extLst>
              <a:ext uri="{FF2B5EF4-FFF2-40B4-BE49-F238E27FC236}">
                <a16:creationId xmlns:a16="http://schemas.microsoft.com/office/drawing/2014/main" id="{84104053-FB24-8FAB-BD55-A8464DA4FE3B}"/>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4" name="Title 1">
            <a:extLst>
              <a:ext uri="{FF2B5EF4-FFF2-40B4-BE49-F238E27FC236}">
                <a16:creationId xmlns:a16="http://schemas.microsoft.com/office/drawing/2014/main" id="{C26396FF-4D52-E1A8-2320-EB9486C096A2}"/>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5" name="Title 1">
            <a:extLst>
              <a:ext uri="{FF2B5EF4-FFF2-40B4-BE49-F238E27FC236}">
                <a16:creationId xmlns:a16="http://schemas.microsoft.com/office/drawing/2014/main" id="{DDB6CBAE-615F-7AEF-E68C-285131D77A4E}"/>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Tree>
    <p:extLst>
      <p:ext uri="{BB962C8B-B14F-4D97-AF65-F5344CB8AC3E}">
        <p14:creationId xmlns:p14="http://schemas.microsoft.com/office/powerpoint/2010/main" val="292107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pic>
        <p:nvPicPr>
          <p:cNvPr id="3" name="Picture 8">
            <a:extLst>
              <a:ext uri="{FF2B5EF4-FFF2-40B4-BE49-F238E27FC236}">
                <a16:creationId xmlns:a16="http://schemas.microsoft.com/office/drawing/2014/main" id="{9C4F4F31-C4D1-457F-64D3-41E969EB0C94}"/>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4" name="Title 1">
            <a:extLst>
              <a:ext uri="{FF2B5EF4-FFF2-40B4-BE49-F238E27FC236}">
                <a16:creationId xmlns:a16="http://schemas.microsoft.com/office/drawing/2014/main" id="{D04953BC-DFDB-DDAB-720D-A4338A34236D}"/>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Tree>
    <p:extLst>
      <p:ext uri="{BB962C8B-B14F-4D97-AF65-F5344CB8AC3E}">
        <p14:creationId xmlns:p14="http://schemas.microsoft.com/office/powerpoint/2010/main" val="587866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10%</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40%</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p:nvPicPr>
        <p:blipFill>
          <a:blip r:embed="rId3"/>
          <a:stretch>
            <a:fillRect/>
          </a:stretch>
        </p:blipFill>
        <p:spPr>
          <a:xfrm>
            <a:off x="408494" y="364935"/>
            <a:ext cx="313724" cy="395293"/>
          </a:xfrm>
          <a:prstGeom prst="rect">
            <a:avLst/>
          </a:prstGeom>
        </p:spPr>
      </p:pic>
      <p:sp>
        <p:nvSpPr>
          <p:cNvPr id="3" name="Title 1">
            <a:extLst>
              <a:ext uri="{FF2B5EF4-FFF2-40B4-BE49-F238E27FC236}">
                <a16:creationId xmlns:a16="http://schemas.microsoft.com/office/drawing/2014/main" id="{DE79B7AE-41EB-07EB-6289-2A3E79A8BC02}"/>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10%</a:t>
            </a:r>
            <a:endParaRPr lang="en-LT">
              <a:solidFill>
                <a:srgbClr val="302757"/>
              </a:solidFill>
            </a:endParaRPr>
          </a:p>
        </p:txBody>
      </p:sp>
      <p:sp>
        <p:nvSpPr>
          <p:cNvPr id="5" name="Title 1">
            <a:extLst>
              <a:ext uri="{FF2B5EF4-FFF2-40B4-BE49-F238E27FC236}">
                <a16:creationId xmlns:a16="http://schemas.microsoft.com/office/drawing/2014/main" id="{CD9BA379-E0EA-5966-B02B-5F2CA3FE93E6}"/>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40%</a:t>
            </a:r>
            <a:endParaRPr lang="en-LT">
              <a:solidFill>
                <a:srgbClr val="302757"/>
              </a:solidFill>
            </a:endParaRPr>
          </a:p>
        </p:txBody>
      </p:sp>
      <p:sp>
        <p:nvSpPr>
          <p:cNvPr id="6" name="Title 1">
            <a:extLst>
              <a:ext uri="{FF2B5EF4-FFF2-40B4-BE49-F238E27FC236}">
                <a16:creationId xmlns:a16="http://schemas.microsoft.com/office/drawing/2014/main" id="{9AFF03A5-F11D-2EEC-19BA-9CF55BB641ED}"/>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sp>
        <p:nvSpPr>
          <p:cNvPr id="7" name="Title 1">
            <a:extLst>
              <a:ext uri="{FF2B5EF4-FFF2-40B4-BE49-F238E27FC236}">
                <a16:creationId xmlns:a16="http://schemas.microsoft.com/office/drawing/2014/main" id="{D4088126-E58A-ABDB-A8DE-6034DAE236A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graphicFrame>
        <p:nvGraphicFramePr>
          <p:cNvPr id="8" name="Chart 3">
            <a:extLst>
              <a:ext uri="{FF2B5EF4-FFF2-40B4-BE49-F238E27FC236}">
                <a16:creationId xmlns:a16="http://schemas.microsoft.com/office/drawing/2014/main" id="{40C06B8B-1067-4BCF-592C-D7BCD1E85D69}"/>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E2158274-F031-0959-1812-8A0B6349D1CB}"/>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1" name="Title 1">
            <a:extLst>
              <a:ext uri="{FF2B5EF4-FFF2-40B4-BE49-F238E27FC236}">
                <a16:creationId xmlns:a16="http://schemas.microsoft.com/office/drawing/2014/main" id="{C6451BEF-7ACC-1CCC-83AD-3CDD73293569}"/>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2" name="Title 1">
            <a:extLst>
              <a:ext uri="{FF2B5EF4-FFF2-40B4-BE49-F238E27FC236}">
                <a16:creationId xmlns:a16="http://schemas.microsoft.com/office/drawing/2014/main" id="{D5B24E6A-62B2-6CF4-038E-B9E8250D7F30}"/>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3" name="Title 1">
            <a:extLst>
              <a:ext uri="{FF2B5EF4-FFF2-40B4-BE49-F238E27FC236}">
                <a16:creationId xmlns:a16="http://schemas.microsoft.com/office/drawing/2014/main" id="{E80D4D28-33B2-B5CD-3588-1FA846B56694}"/>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pic>
        <p:nvPicPr>
          <p:cNvPr id="14" name="Picture 24">
            <a:extLst>
              <a:ext uri="{FF2B5EF4-FFF2-40B4-BE49-F238E27FC236}">
                <a16:creationId xmlns:a16="http://schemas.microsoft.com/office/drawing/2014/main" id="{58D53A9C-0014-D780-FA99-3F9393764B8B}"/>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3148567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24">
            <a:extLst>
              <a:ext uri="{FF2B5EF4-FFF2-40B4-BE49-F238E27FC236}">
                <a16:creationId xmlns:a16="http://schemas.microsoft.com/office/drawing/2014/main" id="{FD9FF173-2B4B-DDBB-ADCE-665A785E413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5004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20%</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30%</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graphicFrame>
        <p:nvGraphicFramePr>
          <p:cNvPr id="7" name="Chart 6">
            <a:extLst>
              <a:ext uri="{FF2B5EF4-FFF2-40B4-BE49-F238E27FC236}">
                <a16:creationId xmlns:a16="http://schemas.microsoft.com/office/drawing/2014/main" id="{2AD45C9C-EF72-EA46-AEB6-A8416426AE51}"/>
              </a:ext>
            </a:extLst>
          </p:cNvPr>
          <p:cNvGraphicFramePr/>
          <p:nvPr>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8">
            <a:extLst>
              <a:ext uri="{FF2B5EF4-FFF2-40B4-BE49-F238E27FC236}">
                <a16:creationId xmlns:a16="http://schemas.microsoft.com/office/drawing/2014/main" id="{6BADECF0-18D6-5133-9C10-76A83BF6540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4" name="Title 1">
            <a:extLst>
              <a:ext uri="{FF2B5EF4-FFF2-40B4-BE49-F238E27FC236}">
                <a16:creationId xmlns:a16="http://schemas.microsoft.com/office/drawing/2014/main" id="{B9260D73-9370-3163-BEBF-325A5EF64235}"/>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20%</a:t>
            </a:r>
            <a:endParaRPr lang="en-LT"/>
          </a:p>
        </p:txBody>
      </p:sp>
      <p:sp>
        <p:nvSpPr>
          <p:cNvPr id="5" name="Title 1">
            <a:extLst>
              <a:ext uri="{FF2B5EF4-FFF2-40B4-BE49-F238E27FC236}">
                <a16:creationId xmlns:a16="http://schemas.microsoft.com/office/drawing/2014/main" id="{268BA472-8DFE-6D16-E1BD-ACF24B5FB4EC}"/>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30%</a:t>
            </a:r>
            <a:endParaRPr lang="en-LT"/>
          </a:p>
        </p:txBody>
      </p:sp>
      <p:sp>
        <p:nvSpPr>
          <p:cNvPr id="6" name="Title 1">
            <a:extLst>
              <a:ext uri="{FF2B5EF4-FFF2-40B4-BE49-F238E27FC236}">
                <a16:creationId xmlns:a16="http://schemas.microsoft.com/office/drawing/2014/main" id="{F9BF5874-D811-1C1E-F88F-C0F6F1F29C4A}"/>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sp>
        <p:nvSpPr>
          <p:cNvPr id="8" name="Title 1">
            <a:extLst>
              <a:ext uri="{FF2B5EF4-FFF2-40B4-BE49-F238E27FC236}">
                <a16:creationId xmlns:a16="http://schemas.microsoft.com/office/drawing/2014/main" id="{8EF7A02D-77FA-B361-D22B-5D9E2AD92A1F}"/>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graphicFrame>
        <p:nvGraphicFramePr>
          <p:cNvPr id="11" name="Chart 6">
            <a:extLst>
              <a:ext uri="{FF2B5EF4-FFF2-40B4-BE49-F238E27FC236}">
                <a16:creationId xmlns:a16="http://schemas.microsoft.com/office/drawing/2014/main" id="{0E5114A0-AECF-59C4-0B25-50C4BD3BEA3F}"/>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9655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3" name="Picture 8">
            <a:extLst>
              <a:ext uri="{FF2B5EF4-FFF2-40B4-BE49-F238E27FC236}">
                <a16:creationId xmlns:a16="http://schemas.microsoft.com/office/drawing/2014/main" id="{87B8A698-0A17-2C91-4643-E491000CF90E}"/>
              </a:ext>
            </a:extLst>
          </p:cNvPr>
          <p:cNvPicPr>
            <a:picLocks noChangeAspect="1"/>
          </p:cNvPicPr>
          <p:nvPr userDrawn="1"/>
        </p:nvPicPr>
        <p:blipFill>
          <a:blip r:embed="rId2"/>
          <a:stretch>
            <a:fillRect/>
          </a:stretch>
        </p:blipFill>
        <p:spPr>
          <a:xfrm>
            <a:off x="408494" y="358014"/>
            <a:ext cx="313725" cy="395293"/>
          </a:xfrm>
          <a:prstGeom prst="rect">
            <a:avLst/>
          </a:prstGeom>
        </p:spPr>
      </p:pic>
    </p:spTree>
    <p:extLst>
      <p:ext uri="{BB962C8B-B14F-4D97-AF65-F5344CB8AC3E}">
        <p14:creationId xmlns:p14="http://schemas.microsoft.com/office/powerpoint/2010/main" val="3595449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20%</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30%</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p:nvPicPr>
        <p:blipFill>
          <a:blip r:embed="rId3"/>
          <a:stretch>
            <a:fillRect/>
          </a:stretch>
        </p:blipFill>
        <p:spPr>
          <a:xfrm>
            <a:off x="408494" y="364935"/>
            <a:ext cx="313724" cy="395293"/>
          </a:xfrm>
          <a:prstGeom prst="rect">
            <a:avLst/>
          </a:prstGeom>
        </p:spPr>
      </p:pic>
      <p:sp>
        <p:nvSpPr>
          <p:cNvPr id="3" name="Title 1">
            <a:extLst>
              <a:ext uri="{FF2B5EF4-FFF2-40B4-BE49-F238E27FC236}">
                <a16:creationId xmlns:a16="http://schemas.microsoft.com/office/drawing/2014/main" id="{0EB59F1F-4F35-BF7A-B24F-5FA684EAEA0E}"/>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20%</a:t>
            </a:r>
            <a:endParaRPr lang="en-LT">
              <a:solidFill>
                <a:srgbClr val="302757"/>
              </a:solidFill>
            </a:endParaRPr>
          </a:p>
        </p:txBody>
      </p:sp>
      <p:sp>
        <p:nvSpPr>
          <p:cNvPr id="4" name="Title 1">
            <a:extLst>
              <a:ext uri="{FF2B5EF4-FFF2-40B4-BE49-F238E27FC236}">
                <a16:creationId xmlns:a16="http://schemas.microsoft.com/office/drawing/2014/main" id="{73C22BE2-F6F6-BA6B-BCF8-FA87DFE64280}"/>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30%</a:t>
            </a:r>
            <a:endParaRPr lang="en-LT">
              <a:solidFill>
                <a:srgbClr val="302757"/>
              </a:solidFill>
            </a:endParaRPr>
          </a:p>
        </p:txBody>
      </p:sp>
      <p:sp>
        <p:nvSpPr>
          <p:cNvPr id="5" name="Title 1">
            <a:extLst>
              <a:ext uri="{FF2B5EF4-FFF2-40B4-BE49-F238E27FC236}">
                <a16:creationId xmlns:a16="http://schemas.microsoft.com/office/drawing/2014/main" id="{E0CD860A-43F9-9626-B60A-03887F3479D6}"/>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sp>
        <p:nvSpPr>
          <p:cNvPr id="6" name="Title 1">
            <a:extLst>
              <a:ext uri="{FF2B5EF4-FFF2-40B4-BE49-F238E27FC236}">
                <a16:creationId xmlns:a16="http://schemas.microsoft.com/office/drawing/2014/main" id="{A0F74B2B-E6C1-2929-8B48-FA46BA19E481}"/>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graphicFrame>
        <p:nvGraphicFramePr>
          <p:cNvPr id="8" name="Chart 6">
            <a:extLst>
              <a:ext uri="{FF2B5EF4-FFF2-40B4-BE49-F238E27FC236}">
                <a16:creationId xmlns:a16="http://schemas.microsoft.com/office/drawing/2014/main" id="{A4888830-5990-ABD9-4475-AE535F334AC5}"/>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13">
            <a:extLst>
              <a:ext uri="{FF2B5EF4-FFF2-40B4-BE49-F238E27FC236}">
                <a16:creationId xmlns:a16="http://schemas.microsoft.com/office/drawing/2014/main" id="{0CE7AFEF-ECA3-128E-3894-631A4D168E74}"/>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3638279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13">
            <a:extLst>
              <a:ext uri="{FF2B5EF4-FFF2-40B4-BE49-F238E27FC236}">
                <a16:creationId xmlns:a16="http://schemas.microsoft.com/office/drawing/2014/main" id="{C13ECD76-63D0-D2B5-60D4-A21BFCE73925}"/>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426671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p:nvPicPr>
        <p:blipFill>
          <a:blip r:embed="rId2"/>
          <a:stretch>
            <a:fillRect/>
          </a:stretch>
        </p:blipFill>
        <p:spPr>
          <a:xfrm>
            <a:off x="4694271" y="2602081"/>
            <a:ext cx="2803458" cy="1168640"/>
          </a:xfrm>
          <a:prstGeom prst="rect">
            <a:avLst/>
          </a:prstGeom>
        </p:spPr>
      </p:pic>
      <p:pic>
        <p:nvPicPr>
          <p:cNvPr id="2" name="Picture 3">
            <a:extLst>
              <a:ext uri="{FF2B5EF4-FFF2-40B4-BE49-F238E27FC236}">
                <a16:creationId xmlns:a16="http://schemas.microsoft.com/office/drawing/2014/main" id="{83EFA160-7197-FF4C-E472-2D9FBECEAFE1}"/>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3337833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pic>
        <p:nvPicPr>
          <p:cNvPr id="3" name="Picture 2">
            <a:extLst>
              <a:ext uri="{FF2B5EF4-FFF2-40B4-BE49-F238E27FC236}">
                <a16:creationId xmlns:a16="http://schemas.microsoft.com/office/drawing/2014/main" id="{E9FA9F3D-DB9D-F74B-83B0-5A6088EE9C31}"/>
              </a:ext>
            </a:extLst>
          </p:cNvPr>
          <p:cNvPicPr>
            <a:picLocks noChangeAspect="1"/>
          </p:cNvPicPr>
          <p:nvPr/>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a:t>About our</a:t>
            </a:r>
            <a:br>
              <a:rPr lang="en-GB"/>
            </a:br>
            <a:r>
              <a:rPr lang="en-GB"/>
              <a:t>Lorem ipsum</a:t>
            </a:r>
            <a:br>
              <a:rPr lang="en-GB"/>
            </a:br>
            <a:r>
              <a:rPr lang="en-GB" err="1"/>
              <a:t>dolor</a:t>
            </a:r>
            <a:r>
              <a:rPr lang="en-GB"/>
              <a:t> sit</a:t>
            </a:r>
            <a:endParaRPr lang="en-LT"/>
          </a:p>
        </p:txBody>
      </p:sp>
      <p:sp>
        <p:nvSpPr>
          <p:cNvPr id="4" name="Rectangle 1">
            <a:extLst>
              <a:ext uri="{FF2B5EF4-FFF2-40B4-BE49-F238E27FC236}">
                <a16:creationId xmlns:a16="http://schemas.microsoft.com/office/drawing/2014/main" id="{41D1962D-596F-846C-629A-D5930AB92529}"/>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7" name="Picture 2">
            <a:extLst>
              <a:ext uri="{FF2B5EF4-FFF2-40B4-BE49-F238E27FC236}">
                <a16:creationId xmlns:a16="http://schemas.microsoft.com/office/drawing/2014/main" id="{76099261-F40B-B50E-69A0-B65B4B37DFF7}"/>
              </a:ext>
            </a:extLst>
          </p:cNvPr>
          <p:cNvPicPr>
            <a:picLocks noChangeAspect="1"/>
          </p:cNvPicPr>
          <p:nvPr userDrawn="1"/>
        </p:nvPicPr>
        <p:blipFill>
          <a:blip r:embed="rId2"/>
          <a:stretch>
            <a:fillRect/>
          </a:stretch>
        </p:blipFill>
        <p:spPr>
          <a:xfrm>
            <a:off x="395477" y="360178"/>
            <a:ext cx="317500" cy="400050"/>
          </a:xfrm>
          <a:prstGeom prst="rect">
            <a:avLst/>
          </a:prstGeom>
        </p:spPr>
      </p:pic>
    </p:spTree>
    <p:extLst>
      <p:ext uri="{BB962C8B-B14F-4D97-AF65-F5344CB8AC3E}">
        <p14:creationId xmlns:p14="http://schemas.microsoft.com/office/powerpoint/2010/main" val="226138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p:nvPicPr>
        <p:blipFill>
          <a:blip r:embed="rId2"/>
          <a:stretch>
            <a:fillRect/>
          </a:stretch>
        </p:blipFill>
        <p:spPr>
          <a:xfrm>
            <a:off x="408494" y="364935"/>
            <a:ext cx="313724" cy="395293"/>
          </a:xfrm>
          <a:prstGeom prst="rect">
            <a:avLst/>
          </a:prstGeom>
        </p:spPr>
      </p:pic>
      <p:pic>
        <p:nvPicPr>
          <p:cNvPr id="2" name="Picture 4">
            <a:extLst>
              <a:ext uri="{FF2B5EF4-FFF2-40B4-BE49-F238E27FC236}">
                <a16:creationId xmlns:a16="http://schemas.microsoft.com/office/drawing/2014/main" id="{31CDA10D-E311-F9AF-AE2D-0D687D9EC30D}"/>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42718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err="1"/>
              <a:t>Pavadinimas</a:t>
            </a:r>
            <a:br>
              <a:rPr lang="en-GB"/>
            </a:br>
            <a:r>
              <a:rPr lang="en-GB"/>
              <a:t>per dvi </a:t>
            </a:r>
            <a:r>
              <a:rPr lang="en-GB" err="1"/>
              <a:t>eilutes</a:t>
            </a:r>
            <a:endParaRPr lang="en-LT"/>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Vardas Pavardė, pareigos</a:t>
            </a:r>
            <a:endParaRPr lang="en-LT"/>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err="1"/>
              <a:t>Pavadinimas</a:t>
            </a:r>
            <a:br>
              <a:rPr lang="en-GB"/>
            </a:br>
            <a:r>
              <a:rPr lang="en-GB"/>
              <a:t>per dvi </a:t>
            </a:r>
            <a:r>
              <a:rPr lang="en-GB" err="1"/>
              <a:t>eilutes</a:t>
            </a:r>
            <a:endParaRPr lang="en-LT"/>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Vardas Pavardė, pareigos</a:t>
            </a:r>
            <a:endParaRPr lang="en-LT"/>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1151310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endParaRPr lang="en-GB"/>
          </a:p>
        </p:txBody>
      </p:sp>
    </p:spTree>
    <p:extLst>
      <p:ext uri="{BB962C8B-B14F-4D97-AF65-F5344CB8AC3E}">
        <p14:creationId xmlns:p14="http://schemas.microsoft.com/office/powerpoint/2010/main" val="755162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a:t>The </a:t>
            </a:r>
            <a:r>
              <a:rPr lang="en-GB" err="1"/>
              <a:t>Amenties</a:t>
            </a:r>
            <a:endParaRPr lang="en-GB"/>
          </a:p>
          <a:p>
            <a:pPr lvl="0"/>
            <a:r>
              <a:rPr lang="en-GB"/>
              <a:t>Will you get</a:t>
            </a: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Tree>
    <p:extLst>
      <p:ext uri="{BB962C8B-B14F-4D97-AF65-F5344CB8AC3E}">
        <p14:creationId xmlns:p14="http://schemas.microsoft.com/office/powerpoint/2010/main" val="1102475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1518169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3134336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Tree>
    <p:extLst>
      <p:ext uri="{BB962C8B-B14F-4D97-AF65-F5344CB8AC3E}">
        <p14:creationId xmlns:p14="http://schemas.microsoft.com/office/powerpoint/2010/main" val="4061202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Tree>
    <p:extLst>
      <p:ext uri="{BB962C8B-B14F-4D97-AF65-F5344CB8AC3E}">
        <p14:creationId xmlns:p14="http://schemas.microsoft.com/office/powerpoint/2010/main" val="1022430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r>
              <a:rPr lang="en-GB"/>
              <a:t>Lorem ipsum</a:t>
            </a:r>
          </a:p>
          <a:p>
            <a:pPr lvl="0"/>
            <a:endParaRPr lang="en-GB"/>
          </a:p>
        </p:txBody>
      </p:sp>
    </p:spTree>
    <p:extLst>
      <p:ext uri="{BB962C8B-B14F-4D97-AF65-F5344CB8AC3E}">
        <p14:creationId xmlns:p14="http://schemas.microsoft.com/office/powerpoint/2010/main" val="135487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Lentelių</a:t>
            </a:r>
            <a:br>
              <a:rPr lang="en-GB"/>
            </a:br>
            <a:r>
              <a:rPr lang="en-GB" err="1"/>
              <a:t>dizainas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404608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err="1"/>
              <a:t>Pavadinimas</a:t>
            </a:r>
            <a:br>
              <a:rPr lang="en-GB"/>
            </a:br>
            <a:r>
              <a:rPr lang="en-GB"/>
              <a:t>per dvi </a:t>
            </a:r>
            <a:r>
              <a:rPr lang="en-GB" err="1"/>
              <a:t>eilutes</a:t>
            </a:r>
            <a:endParaRPr lang="en-LT"/>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263890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spTree>
    <p:extLst>
      <p:ext uri="{BB962C8B-B14F-4D97-AF65-F5344CB8AC3E}">
        <p14:creationId xmlns:p14="http://schemas.microsoft.com/office/powerpoint/2010/main" val="3372256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78%</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33%</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82%</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54%</a:t>
            </a:r>
            <a:endParaRPr lang="en-LT"/>
          </a:p>
        </p:txBody>
      </p:sp>
    </p:spTree>
    <p:extLst>
      <p:ext uri="{BB962C8B-B14F-4D97-AF65-F5344CB8AC3E}">
        <p14:creationId xmlns:p14="http://schemas.microsoft.com/office/powerpoint/2010/main" val="760241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Tree>
    <p:extLst>
      <p:ext uri="{BB962C8B-B14F-4D97-AF65-F5344CB8AC3E}">
        <p14:creationId xmlns:p14="http://schemas.microsoft.com/office/powerpoint/2010/main" val="2750457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78%</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33%</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82%</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54%</a:t>
            </a:r>
            <a:endParaRPr lang="en-LT">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85618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10%</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40%</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25%</a:t>
            </a:r>
            <a:endParaRPr lang="en-LT"/>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Tree>
    <p:extLst>
      <p:ext uri="{BB962C8B-B14F-4D97-AF65-F5344CB8AC3E}">
        <p14:creationId xmlns:p14="http://schemas.microsoft.com/office/powerpoint/2010/main" val="490448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Tree>
    <p:extLst>
      <p:ext uri="{BB962C8B-B14F-4D97-AF65-F5344CB8AC3E}">
        <p14:creationId xmlns:p14="http://schemas.microsoft.com/office/powerpoint/2010/main" val="1393319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10%</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40%</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25%</a:t>
            </a:r>
            <a:endParaRPr lang="en-LT">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rgbClr val="302757"/>
                </a:solidFill>
              </a:rPr>
              <a:t>10%</a:t>
            </a:r>
            <a:endParaRPr lang="en-LT" sz="200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a:solidFill>
                  <a:schemeClr val="bg1"/>
                </a:solidFill>
              </a:rPr>
              <a:t>25%</a:t>
            </a:r>
            <a:endParaRPr lang="en-LT" sz="200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132618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20%</a:t>
            </a:r>
            <a:endParaRPr lang="en-LT"/>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30%</a:t>
            </a:r>
            <a:endParaRPr lang="en-LT"/>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50%</a:t>
            </a:r>
            <a:endParaRPr lang="en-LT"/>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061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err="1"/>
              <a:t>Statistikos</a:t>
            </a:r>
            <a:r>
              <a:rPr lang="en-GB"/>
              <a:t> </a:t>
            </a:r>
            <a:r>
              <a:rPr lang="en-GB" err="1"/>
              <a:t>duomenys</a:t>
            </a:r>
            <a:endParaRPr lang="en-LT"/>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Tree>
    <p:extLst>
      <p:ext uri="{BB962C8B-B14F-4D97-AF65-F5344CB8AC3E}">
        <p14:creationId xmlns:p14="http://schemas.microsoft.com/office/powerpoint/2010/main" val="1776340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20%</a:t>
            </a:r>
            <a:endParaRPr lang="en-LT">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30%</a:t>
            </a:r>
            <a:endParaRPr lang="en-LT">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solidFill>
                  <a:srgbClr val="302757"/>
                </a:solidFill>
              </a:rPr>
              <a:t>50%</a:t>
            </a:r>
            <a:endParaRPr lang="en-LT">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619693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39196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4236407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a:t>About our</a:t>
            </a:r>
            <a:br>
              <a:rPr lang="en-GB"/>
            </a:br>
            <a:r>
              <a:rPr lang="en-GB"/>
              <a:t>Lorem ipsum</a:t>
            </a:r>
            <a:br>
              <a:rPr lang="en-GB"/>
            </a:br>
            <a:r>
              <a:rPr lang="en-GB" err="1"/>
              <a:t>dolor</a:t>
            </a:r>
            <a:r>
              <a:rPr lang="en-GB"/>
              <a:t> sit</a:t>
            </a:r>
            <a:endParaRPr lang="en-LT"/>
          </a:p>
        </p:txBody>
      </p:sp>
    </p:spTree>
    <p:extLst>
      <p:ext uri="{BB962C8B-B14F-4D97-AF65-F5344CB8AC3E}">
        <p14:creationId xmlns:p14="http://schemas.microsoft.com/office/powerpoint/2010/main" val="25907898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1384345"/>
          </a:xfrm>
        </p:spPr>
        <p:txBody>
          <a:bodyPr>
            <a:normAutofit/>
          </a:bodyPr>
          <a:lstStyle>
            <a:lvl1pPr>
              <a:lnSpc>
                <a:spcPct val="100000"/>
              </a:lnSpc>
              <a:defRPr sz="3500"/>
            </a:lvl1pPr>
          </a:lstStyle>
          <a:p>
            <a:r>
              <a:rPr lang="en-GB" err="1"/>
              <a:t>Temos</a:t>
            </a:r>
            <a:r>
              <a:rPr lang="en-GB"/>
              <a:t> </a:t>
            </a:r>
            <a:r>
              <a:rPr lang="en-GB" err="1"/>
              <a:t>pavadinimas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2336800"/>
            <a:ext cx="10384608" cy="3883705"/>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360983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56"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LT"/>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88721011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649" r:id="rId29"/>
    <p:sldLayoutId id="2147483667" r:id="rId30"/>
    <p:sldLayoutId id="2147483650" r:id="rId31"/>
    <p:sldLayoutId id="2147483668" r:id="rId32"/>
    <p:sldLayoutId id="2147483669" r:id="rId33"/>
    <p:sldLayoutId id="2147483670" r:id="rId34"/>
    <p:sldLayoutId id="2147483671" r:id="rId35"/>
    <p:sldLayoutId id="2147483672" r:id="rId36"/>
    <p:sldLayoutId id="2147483673" r:id="rId37"/>
    <p:sldLayoutId id="2147483674" r:id="rId38"/>
    <p:sldLayoutId id="2147483675" r:id="rId39"/>
    <p:sldLayoutId id="2147483676" r:id="rId40"/>
    <p:sldLayoutId id="2147483677" r:id="rId41"/>
    <p:sldLayoutId id="2147483678"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 id="2147483734" r:id="rId52"/>
    <p:sldLayoutId id="2147483735" r:id="rId53"/>
    <p:sldLayoutId id="2147483666" r:id="rId54"/>
    <p:sldLayoutId id="2147483736" r:id="rId55"/>
    <p:sldLayoutId id="2147483724" r:id="rId56"/>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emf"/><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emf"/><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eg"/><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9.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5008FF-6678-5D07-106B-805EEAEE32E7}"/>
              </a:ext>
            </a:extLst>
          </p:cNvPr>
          <p:cNvSpPr>
            <a:spLocks noGrp="1"/>
          </p:cNvSpPr>
          <p:nvPr>
            <p:ph type="ctrTitle"/>
          </p:nvPr>
        </p:nvSpPr>
        <p:spPr>
          <a:xfrm>
            <a:off x="504501" y="876822"/>
            <a:ext cx="6565429" cy="1699422"/>
          </a:xfrm>
        </p:spPr>
        <p:txBody>
          <a:bodyPr/>
          <a:lstStyle/>
          <a:p>
            <a:pPr>
              <a:lnSpc>
                <a:spcPct val="100000"/>
              </a:lnSpc>
            </a:pPr>
            <a:r>
              <a:rPr lang="lt-LT" b="1" dirty="0">
                <a:solidFill>
                  <a:srgbClr val="EEE730"/>
                </a:solidFill>
                <a:latin typeface="Verdana"/>
                <a:ea typeface="Verdana"/>
              </a:rPr>
              <a:t>ES investicijos eksporto plėtrai: </a:t>
            </a:r>
            <a:r>
              <a:rPr lang="lt-LT" b="1" dirty="0">
                <a:latin typeface="Verdana"/>
                <a:ea typeface="Verdana"/>
              </a:rPr>
              <a:t>galimybė augti pasauliniu mastu</a:t>
            </a:r>
          </a:p>
        </p:txBody>
      </p:sp>
      <p:sp>
        <p:nvSpPr>
          <p:cNvPr id="3" name="Antrinis pavadinimas 2">
            <a:extLst>
              <a:ext uri="{FF2B5EF4-FFF2-40B4-BE49-F238E27FC236}">
                <a16:creationId xmlns:a16="http://schemas.microsoft.com/office/drawing/2014/main" id="{3CF1A57C-5DEB-904F-6934-B4795C13DA59}"/>
              </a:ext>
            </a:extLst>
          </p:cNvPr>
          <p:cNvSpPr>
            <a:spLocks noGrp="1"/>
          </p:cNvSpPr>
          <p:nvPr>
            <p:ph type="subTitle" idx="1"/>
          </p:nvPr>
        </p:nvSpPr>
        <p:spPr>
          <a:xfrm>
            <a:off x="709977" y="4112879"/>
            <a:ext cx="5107163" cy="895908"/>
          </a:xfrm>
        </p:spPr>
        <p:txBody>
          <a:bodyPr vert="horz" lIns="91440" tIns="45720" rIns="91440" bIns="45720" rtlCol="0" anchor="t">
            <a:normAutofit/>
          </a:bodyPr>
          <a:lstStyle/>
          <a:p>
            <a:r>
              <a:rPr lang="lt-LT" b="1" dirty="0">
                <a:latin typeface="Verdana"/>
                <a:ea typeface="Verdana"/>
              </a:rPr>
              <a:t>Ričardas Raščiukas</a:t>
            </a:r>
            <a:endParaRPr lang="lt-LT" b="1" dirty="0"/>
          </a:p>
          <a:p>
            <a:r>
              <a:rPr lang="lt-LT" dirty="0">
                <a:latin typeface="Verdana"/>
                <a:ea typeface="Verdana"/>
              </a:rPr>
              <a:t>Verslo skatinimo skyriaus vyr. projektų vadovas</a:t>
            </a:r>
            <a:endParaRPr lang="lt-LT" dirty="0"/>
          </a:p>
        </p:txBody>
      </p:sp>
    </p:spTree>
    <p:extLst>
      <p:ext uri="{BB962C8B-B14F-4D97-AF65-F5344CB8AC3E}">
        <p14:creationId xmlns:p14="http://schemas.microsoft.com/office/powerpoint/2010/main" val="425891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30D87-BCC9-9A01-A532-809CDEEE61E7}"/>
              </a:ext>
            </a:extLst>
          </p:cNvPr>
          <p:cNvSpPr/>
          <p:nvPr/>
        </p:nvSpPr>
        <p:spPr>
          <a:xfrm>
            <a:off x="5801932" y="0"/>
            <a:ext cx="63900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xt Placeholder 3">
            <a:extLst>
              <a:ext uri="{FF2B5EF4-FFF2-40B4-BE49-F238E27FC236}">
                <a16:creationId xmlns:a16="http://schemas.microsoft.com/office/drawing/2014/main" id="{00DBBE6B-E9EC-6826-ED5E-56011A92DCA8}"/>
              </a:ext>
            </a:extLst>
          </p:cNvPr>
          <p:cNvSpPr txBox="1">
            <a:spLocks/>
          </p:cNvSpPr>
          <p:nvPr/>
        </p:nvSpPr>
        <p:spPr>
          <a:xfrm>
            <a:off x="6096000" y="2083144"/>
            <a:ext cx="5729817" cy="2295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lt-LT" sz="2600" dirty="0">
                <a:solidFill>
                  <a:srgbClr val="302757"/>
                </a:solidFill>
              </a:rPr>
              <a:t>d</a:t>
            </a:r>
            <a:r>
              <a:rPr lang="lt-LT" sz="2600" dirty="0">
                <a:solidFill>
                  <a:srgbClr val="302757"/>
                </a:solidFill>
                <a:effectLst/>
              </a:rPr>
              <a:t>idžiausia galima finansavimo lėšų suma – </a:t>
            </a:r>
            <a:r>
              <a:rPr lang="lt-LT" sz="2600" u="sng" dirty="0">
                <a:solidFill>
                  <a:srgbClr val="302757"/>
                </a:solidFill>
                <a:effectLst/>
              </a:rPr>
              <a:t>320 000 </a:t>
            </a:r>
            <a:r>
              <a:rPr lang="lt-LT" sz="2600" dirty="0">
                <a:solidFill>
                  <a:srgbClr val="302757"/>
                </a:solidFill>
                <a:effectLst/>
              </a:rPr>
              <a:t>Eur</a:t>
            </a:r>
          </a:p>
          <a:p>
            <a:pPr marL="285750" indent="-285750">
              <a:buFont typeface="Wingdings" panose="05000000000000000000" pitchFamily="2" charset="2"/>
              <a:buChar char="§"/>
            </a:pPr>
            <a:endParaRPr lang="lt-LT" sz="2600" dirty="0">
              <a:solidFill>
                <a:srgbClr val="302757"/>
              </a:solidFill>
              <a:effectLst/>
            </a:endParaRPr>
          </a:p>
          <a:p>
            <a:pPr marL="285750" indent="-285750">
              <a:buFont typeface="Wingdings" panose="05000000000000000000" pitchFamily="2" charset="2"/>
              <a:buChar char="§"/>
            </a:pPr>
            <a:r>
              <a:rPr lang="lt-LT" sz="2600" dirty="0">
                <a:solidFill>
                  <a:srgbClr val="302757"/>
                </a:solidFill>
                <a:effectLst/>
              </a:rPr>
              <a:t>mažiausia galima finansavimo lėšų suma – </a:t>
            </a:r>
            <a:r>
              <a:rPr lang="lt-LT" sz="2600" u="sng" dirty="0">
                <a:solidFill>
                  <a:srgbClr val="302757"/>
                </a:solidFill>
                <a:effectLst/>
              </a:rPr>
              <a:t>1</a:t>
            </a:r>
            <a:r>
              <a:rPr lang="en-US" sz="2600" u="sng" dirty="0">
                <a:solidFill>
                  <a:srgbClr val="302757"/>
                </a:solidFill>
                <a:effectLst/>
              </a:rPr>
              <a:t>70 000</a:t>
            </a:r>
            <a:r>
              <a:rPr lang="lt-LT" sz="2600" u="sng" dirty="0">
                <a:solidFill>
                  <a:srgbClr val="302757"/>
                </a:solidFill>
                <a:effectLst/>
              </a:rPr>
              <a:t> </a:t>
            </a:r>
            <a:r>
              <a:rPr lang="lt-LT" sz="2600" dirty="0">
                <a:solidFill>
                  <a:srgbClr val="302757"/>
                </a:solidFill>
                <a:effectLst/>
              </a:rPr>
              <a:t>Eur</a:t>
            </a:r>
            <a:endParaRPr lang="lt-LT" sz="2600" dirty="0">
              <a:solidFill>
                <a:srgbClr val="302757"/>
              </a:solidFill>
              <a:cs typeface="Calibri Light" panose="020F0302020204030204" pitchFamily="34" charset="0"/>
            </a:endParaRPr>
          </a:p>
        </p:txBody>
      </p:sp>
      <p:sp>
        <p:nvSpPr>
          <p:cNvPr id="4" name="TextBox 3">
            <a:extLst>
              <a:ext uri="{FF2B5EF4-FFF2-40B4-BE49-F238E27FC236}">
                <a16:creationId xmlns:a16="http://schemas.microsoft.com/office/drawing/2014/main" id="{C3A10438-4D0D-8E13-0372-88B4FD132D4D}"/>
              </a:ext>
            </a:extLst>
          </p:cNvPr>
          <p:cNvSpPr txBox="1"/>
          <p:nvPr/>
        </p:nvSpPr>
        <p:spPr>
          <a:xfrm>
            <a:off x="806036" y="667325"/>
            <a:ext cx="4389758" cy="954107"/>
          </a:xfrm>
          <a:prstGeom prst="rect">
            <a:avLst/>
          </a:prstGeom>
          <a:noFill/>
        </p:spPr>
        <p:txBody>
          <a:bodyPr wrap="square">
            <a:spAutoFit/>
          </a:bodyPr>
          <a:lstStyle/>
          <a:p>
            <a:pPr algn="ctr"/>
            <a:r>
              <a:rPr lang="lt-LT" sz="2800" b="1" dirty="0">
                <a:solidFill>
                  <a:schemeClr val="bg1"/>
                </a:solidFill>
                <a:effectLst/>
                <a:latin typeface="Verdana" panose="020B0604030504040204" pitchFamily="34" charset="0"/>
                <a:ea typeface="Verdana" panose="020B0604030504040204" pitchFamily="34" charset="0"/>
              </a:rPr>
              <a:t>Kvietimo biudžetas – 4 mln. Eur</a:t>
            </a:r>
          </a:p>
        </p:txBody>
      </p:sp>
      <p:sp>
        <p:nvSpPr>
          <p:cNvPr id="5" name="Teksto vietos rezervavimo ženklas 2">
            <a:extLst>
              <a:ext uri="{FF2B5EF4-FFF2-40B4-BE49-F238E27FC236}">
                <a16:creationId xmlns:a16="http://schemas.microsoft.com/office/drawing/2014/main" id="{8181D104-E145-B5AC-4BBB-DC4772509A98}"/>
              </a:ext>
            </a:extLst>
          </p:cNvPr>
          <p:cNvSpPr txBox="1">
            <a:spLocks/>
          </p:cNvSpPr>
          <p:nvPr/>
        </p:nvSpPr>
        <p:spPr>
          <a:xfrm>
            <a:off x="1074342" y="2908246"/>
            <a:ext cx="3723126" cy="780909"/>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t-LT" sz="3500" b="1" dirty="0">
                <a:solidFill>
                  <a:schemeClr val="bg1"/>
                </a:solidFill>
              </a:rPr>
              <a:t>Finansavimas</a:t>
            </a:r>
          </a:p>
        </p:txBody>
      </p:sp>
      <p:grpSp>
        <p:nvGrpSpPr>
          <p:cNvPr id="6" name="Grupė 4">
            <a:extLst>
              <a:ext uri="{FF2B5EF4-FFF2-40B4-BE49-F238E27FC236}">
                <a16:creationId xmlns:a16="http://schemas.microsoft.com/office/drawing/2014/main" id="{7BB975F6-E4D0-0ABE-B7C2-CE57723AAFF5}"/>
              </a:ext>
            </a:extLst>
          </p:cNvPr>
          <p:cNvGrpSpPr/>
          <p:nvPr/>
        </p:nvGrpSpPr>
        <p:grpSpPr>
          <a:xfrm>
            <a:off x="4511132" y="1421481"/>
            <a:ext cx="1130239" cy="4135445"/>
            <a:chOff x="3196194" y="1317799"/>
            <a:chExt cx="703386" cy="3600000"/>
          </a:xfrm>
        </p:grpSpPr>
        <p:cxnSp>
          <p:nvCxnSpPr>
            <p:cNvPr id="7" name="Tiesioji jungtis 7">
              <a:extLst>
                <a:ext uri="{FF2B5EF4-FFF2-40B4-BE49-F238E27FC236}">
                  <a16:creationId xmlns:a16="http://schemas.microsoft.com/office/drawing/2014/main" id="{3AAFD378-B40F-089C-1830-7CDA2E882C73}"/>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8" name="Tiesioji jungtis 8">
              <a:extLst>
                <a:ext uri="{FF2B5EF4-FFF2-40B4-BE49-F238E27FC236}">
                  <a16:creationId xmlns:a16="http://schemas.microsoft.com/office/drawing/2014/main" id="{42CAD3CA-E98A-CA10-B7B5-731D8B2E4EE7}"/>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3" name="TextBox 12">
            <a:extLst>
              <a:ext uri="{FF2B5EF4-FFF2-40B4-BE49-F238E27FC236}">
                <a16:creationId xmlns:a16="http://schemas.microsoft.com/office/drawing/2014/main" id="{555B9D4B-5E57-48EC-2892-2D1BD837BCFF}"/>
              </a:ext>
            </a:extLst>
          </p:cNvPr>
          <p:cNvSpPr txBox="1"/>
          <p:nvPr/>
        </p:nvSpPr>
        <p:spPr>
          <a:xfrm>
            <a:off x="5927835" y="4994516"/>
            <a:ext cx="6049492" cy="461665"/>
          </a:xfrm>
          <a:prstGeom prst="rect">
            <a:avLst/>
          </a:prstGeom>
          <a:noFill/>
        </p:spPr>
        <p:txBody>
          <a:bodyPr wrap="square" rtlCol="0">
            <a:spAutoFit/>
          </a:bodyPr>
          <a:lstStyle/>
          <a:p>
            <a:r>
              <a:rPr lang="lt-LT" sz="2400" dirty="0">
                <a:solidFill>
                  <a:srgbClr val="302757"/>
                </a:solidFill>
                <a:latin typeface="Verdana" panose="020B0604030504040204" pitchFamily="34" charset="0"/>
                <a:ea typeface="Verdana" panose="020B0604030504040204" pitchFamily="34" charset="0"/>
              </a:rPr>
              <a:t>Finansavimas – </a:t>
            </a:r>
            <a:r>
              <a:rPr lang="lt-LT" sz="2400" b="1" i="1" dirty="0">
                <a:solidFill>
                  <a:srgbClr val="302757"/>
                </a:solidFill>
                <a:latin typeface="Verdana" panose="020B0604030504040204" pitchFamily="34" charset="0"/>
                <a:ea typeface="Verdana" panose="020B0604030504040204" pitchFamily="34" charset="0"/>
              </a:rPr>
              <a:t>de </a:t>
            </a:r>
            <a:r>
              <a:rPr lang="lt-LT" sz="2400" b="1" i="1" dirty="0" err="1">
                <a:solidFill>
                  <a:srgbClr val="302757"/>
                </a:solidFill>
                <a:latin typeface="Verdana" panose="020B0604030504040204" pitchFamily="34" charset="0"/>
                <a:ea typeface="Verdana" panose="020B0604030504040204" pitchFamily="34" charset="0"/>
              </a:rPr>
              <a:t>minimis</a:t>
            </a:r>
            <a:r>
              <a:rPr lang="lt-LT" sz="2400" b="1" i="1" dirty="0">
                <a:solidFill>
                  <a:srgbClr val="302757"/>
                </a:solidFill>
                <a:latin typeface="Verdana" panose="020B0604030504040204" pitchFamily="34" charset="0"/>
                <a:ea typeface="Verdana" panose="020B0604030504040204" pitchFamily="34" charset="0"/>
              </a:rPr>
              <a:t> </a:t>
            </a:r>
            <a:r>
              <a:rPr lang="lt-LT" sz="2400" b="1" dirty="0">
                <a:solidFill>
                  <a:srgbClr val="302757"/>
                </a:solidFill>
                <a:latin typeface="Verdana" panose="020B0604030504040204" pitchFamily="34" charset="0"/>
                <a:ea typeface="Verdana" panose="020B0604030504040204" pitchFamily="34" charset="0"/>
              </a:rPr>
              <a:t>pagalba </a:t>
            </a:r>
          </a:p>
        </p:txBody>
      </p:sp>
    </p:spTree>
    <p:extLst>
      <p:ext uri="{BB962C8B-B14F-4D97-AF65-F5344CB8AC3E}">
        <p14:creationId xmlns:p14="http://schemas.microsoft.com/office/powerpoint/2010/main" val="64323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6810-95BE-9849-8663-F02FA3B961A5}"/>
              </a:ext>
            </a:extLst>
          </p:cNvPr>
          <p:cNvSpPr>
            <a:spLocks noGrp="1"/>
          </p:cNvSpPr>
          <p:nvPr>
            <p:ph type="ctrTitle"/>
          </p:nvPr>
        </p:nvSpPr>
        <p:spPr>
          <a:xfrm>
            <a:off x="1015069" y="186561"/>
            <a:ext cx="5587652" cy="691060"/>
          </a:xfrm>
        </p:spPr>
        <p:txBody>
          <a:bodyPr/>
          <a:lstStyle/>
          <a:p>
            <a:r>
              <a:rPr lang="lt-LT" b="1" dirty="0"/>
              <a:t>Siekiami rodikliai</a:t>
            </a:r>
            <a:endParaRPr lang="en-LT" b="1" dirty="0"/>
          </a:p>
        </p:txBody>
      </p:sp>
      <p:pic>
        <p:nvPicPr>
          <p:cNvPr id="11" name="Picture 10">
            <a:extLst>
              <a:ext uri="{FF2B5EF4-FFF2-40B4-BE49-F238E27FC236}">
                <a16:creationId xmlns:a16="http://schemas.microsoft.com/office/drawing/2014/main" id="{2C5BD49E-99D4-2344-BF69-D0ACC5268F4F}"/>
              </a:ext>
            </a:extLst>
          </p:cNvPr>
          <p:cNvPicPr>
            <a:picLocks noChangeAspect="1"/>
          </p:cNvPicPr>
          <p:nvPr/>
        </p:nvPicPr>
        <p:blipFill>
          <a:blip r:embed="rId2"/>
          <a:stretch>
            <a:fillRect/>
          </a:stretch>
        </p:blipFill>
        <p:spPr>
          <a:xfrm>
            <a:off x="-1815711" y="1726378"/>
            <a:ext cx="4772416" cy="534384"/>
          </a:xfrm>
          <a:prstGeom prst="rect">
            <a:avLst/>
          </a:prstGeom>
        </p:spPr>
      </p:pic>
      <p:pic>
        <p:nvPicPr>
          <p:cNvPr id="12" name="Picture 11">
            <a:extLst>
              <a:ext uri="{FF2B5EF4-FFF2-40B4-BE49-F238E27FC236}">
                <a16:creationId xmlns:a16="http://schemas.microsoft.com/office/drawing/2014/main" id="{12D1FE86-B2A0-4B4B-9E51-C5CFE90C3CE4}"/>
              </a:ext>
            </a:extLst>
          </p:cNvPr>
          <p:cNvPicPr>
            <a:picLocks noChangeAspect="1"/>
          </p:cNvPicPr>
          <p:nvPr/>
        </p:nvPicPr>
        <p:blipFill>
          <a:blip r:embed="rId2"/>
          <a:stretch>
            <a:fillRect/>
          </a:stretch>
        </p:blipFill>
        <p:spPr>
          <a:xfrm>
            <a:off x="-2410492" y="2879269"/>
            <a:ext cx="4896908" cy="534384"/>
          </a:xfrm>
          <a:prstGeom prst="rect">
            <a:avLst/>
          </a:prstGeom>
        </p:spPr>
      </p:pic>
      <p:pic>
        <p:nvPicPr>
          <p:cNvPr id="13" name="Picture 12">
            <a:extLst>
              <a:ext uri="{FF2B5EF4-FFF2-40B4-BE49-F238E27FC236}">
                <a16:creationId xmlns:a16="http://schemas.microsoft.com/office/drawing/2014/main" id="{79B60537-FA30-BF4C-979B-27A288D7A17C}"/>
              </a:ext>
            </a:extLst>
          </p:cNvPr>
          <p:cNvPicPr>
            <a:picLocks noChangeAspect="1"/>
          </p:cNvPicPr>
          <p:nvPr/>
        </p:nvPicPr>
        <p:blipFill>
          <a:blip r:embed="rId2"/>
          <a:stretch>
            <a:fillRect/>
          </a:stretch>
        </p:blipFill>
        <p:spPr>
          <a:xfrm>
            <a:off x="-1643202" y="4147050"/>
            <a:ext cx="3590999" cy="534384"/>
          </a:xfrm>
          <a:prstGeom prst="rect">
            <a:avLst/>
          </a:prstGeom>
        </p:spPr>
      </p:pic>
      <p:sp>
        <p:nvSpPr>
          <p:cNvPr id="15" name="TextBox 14">
            <a:extLst>
              <a:ext uri="{FF2B5EF4-FFF2-40B4-BE49-F238E27FC236}">
                <a16:creationId xmlns:a16="http://schemas.microsoft.com/office/drawing/2014/main" id="{23F930A3-99CF-496D-72EB-B9D59976FAF1}"/>
              </a:ext>
            </a:extLst>
          </p:cNvPr>
          <p:cNvSpPr txBox="1"/>
          <p:nvPr/>
        </p:nvSpPr>
        <p:spPr>
          <a:xfrm>
            <a:off x="3144596" y="1667096"/>
            <a:ext cx="833607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lt-LT" sz="2400" dirty="0">
                <a:solidFill>
                  <a:srgbClr val="302757"/>
                </a:solidFill>
                <a:effectLst/>
                <a:latin typeface="Verdana" panose="020B0604030504040204" pitchFamily="34" charset="0"/>
                <a:ea typeface="Verdana" panose="020B0604030504040204" pitchFamily="34" charset="0"/>
              </a:rPr>
              <a:t>Klasterio narystė tarptautiniuose tinkluose</a:t>
            </a:r>
          </a:p>
        </p:txBody>
      </p:sp>
      <p:sp>
        <p:nvSpPr>
          <p:cNvPr id="22" name="TextBox 21">
            <a:extLst>
              <a:ext uri="{FF2B5EF4-FFF2-40B4-BE49-F238E27FC236}">
                <a16:creationId xmlns:a16="http://schemas.microsoft.com/office/drawing/2014/main" id="{FBF73A54-3728-0C28-B67D-CABBF24CBF5A}"/>
              </a:ext>
            </a:extLst>
          </p:cNvPr>
          <p:cNvSpPr txBox="1"/>
          <p:nvPr/>
        </p:nvSpPr>
        <p:spPr>
          <a:xfrm>
            <a:off x="3144596" y="2680144"/>
            <a:ext cx="8336073" cy="830997"/>
          </a:xfrm>
          <a:prstGeom prst="rect">
            <a:avLst/>
          </a:prstGeom>
          <a:noFill/>
          <a:ln>
            <a:noFill/>
          </a:ln>
        </p:spPr>
        <p:txBody>
          <a:bodyPr wrap="square" rtlCol="0">
            <a:spAutoFit/>
          </a:bodyPr>
          <a:lstStyle/>
          <a:p>
            <a:r>
              <a:rPr lang="lt-LT" sz="2400" dirty="0">
                <a:solidFill>
                  <a:srgbClr val="302757"/>
                </a:solidFill>
                <a:effectLst/>
                <a:latin typeface="Verdana" panose="020B0604030504040204" pitchFamily="34" charset="0"/>
                <a:ea typeface="Verdana" panose="020B0604030504040204" pitchFamily="34" charset="0"/>
              </a:rPr>
              <a:t>Privačiosios investicijos, papildančios viešąją paramą (iš kurių: dotacijos, finansinės priemonės)</a:t>
            </a:r>
          </a:p>
        </p:txBody>
      </p:sp>
      <p:sp>
        <p:nvSpPr>
          <p:cNvPr id="23" name="TextBox 22">
            <a:extLst>
              <a:ext uri="{FF2B5EF4-FFF2-40B4-BE49-F238E27FC236}">
                <a16:creationId xmlns:a16="http://schemas.microsoft.com/office/drawing/2014/main" id="{81748650-EDF0-9546-D27A-5A57F14D812E}"/>
              </a:ext>
            </a:extLst>
          </p:cNvPr>
          <p:cNvSpPr txBox="1"/>
          <p:nvPr/>
        </p:nvSpPr>
        <p:spPr>
          <a:xfrm>
            <a:off x="3224166" y="4032209"/>
            <a:ext cx="8176930" cy="830997"/>
          </a:xfrm>
          <a:prstGeom prst="rect">
            <a:avLst/>
          </a:prstGeom>
          <a:noFill/>
          <a:ln>
            <a:noFill/>
          </a:ln>
        </p:spPr>
        <p:txBody>
          <a:bodyPr wrap="square" rtlCol="0">
            <a:spAutoFit/>
          </a:bodyPr>
          <a:lstStyle/>
          <a:p>
            <a:r>
              <a:rPr lang="lt-LT" sz="2400" dirty="0">
                <a:solidFill>
                  <a:srgbClr val="302757"/>
                </a:solidFill>
                <a:effectLst/>
                <a:latin typeface="Verdana" panose="020B0604030504040204" pitchFamily="34" charset="0"/>
                <a:ea typeface="Verdana" panose="020B0604030504040204" pitchFamily="34" charset="0"/>
              </a:rPr>
              <a:t>Paramą gavusios įmonės (iš kurių: labai mažos, mažosios, vidutinės ir didelės)</a:t>
            </a:r>
          </a:p>
        </p:txBody>
      </p:sp>
      <p:pic>
        <p:nvPicPr>
          <p:cNvPr id="26" name="Picture 25">
            <a:extLst>
              <a:ext uri="{FF2B5EF4-FFF2-40B4-BE49-F238E27FC236}">
                <a16:creationId xmlns:a16="http://schemas.microsoft.com/office/drawing/2014/main" id="{ABA496AC-CEEE-A0C3-DCE4-DC42903B7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78" y="3738114"/>
            <a:ext cx="887052" cy="1161703"/>
          </a:xfrm>
          <a:prstGeom prst="rect">
            <a:avLst/>
          </a:prstGeom>
        </p:spPr>
      </p:pic>
      <p:pic>
        <p:nvPicPr>
          <p:cNvPr id="28" name="Picture 27" descr="Logo, icon&#10;&#10;Description automatically generated">
            <a:extLst>
              <a:ext uri="{FF2B5EF4-FFF2-40B4-BE49-F238E27FC236}">
                <a16:creationId xmlns:a16="http://schemas.microsoft.com/office/drawing/2014/main" id="{DFB6B9B6-A5EE-CD58-F3D4-AA2A9CB01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7797" y="1496128"/>
            <a:ext cx="931831" cy="1220345"/>
          </a:xfrm>
          <a:prstGeom prst="rect">
            <a:avLst/>
          </a:prstGeom>
        </p:spPr>
      </p:pic>
      <p:pic>
        <p:nvPicPr>
          <p:cNvPr id="30" name="Picture 29" descr="Icon&#10;&#10;Description automatically generated">
            <a:extLst>
              <a:ext uri="{FF2B5EF4-FFF2-40B4-BE49-F238E27FC236}">
                <a16:creationId xmlns:a16="http://schemas.microsoft.com/office/drawing/2014/main" id="{B2CF1F83-6CC9-22BE-3D47-157BCFE516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24298" y="2375651"/>
            <a:ext cx="1011598" cy="1324808"/>
          </a:xfrm>
          <a:prstGeom prst="rect">
            <a:avLst/>
          </a:prstGeom>
        </p:spPr>
      </p:pic>
      <p:sp>
        <p:nvSpPr>
          <p:cNvPr id="31" name="Rectangle: Rounded Corners 30">
            <a:extLst>
              <a:ext uri="{FF2B5EF4-FFF2-40B4-BE49-F238E27FC236}">
                <a16:creationId xmlns:a16="http://schemas.microsoft.com/office/drawing/2014/main" id="{9F757CB3-9C47-26B1-4B26-24B6412E5018}"/>
              </a:ext>
            </a:extLst>
          </p:cNvPr>
          <p:cNvSpPr/>
          <p:nvPr/>
        </p:nvSpPr>
        <p:spPr>
          <a:xfrm>
            <a:off x="3144596" y="1503674"/>
            <a:ext cx="8336073" cy="7885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Rectangle: Rounded Corners 33">
            <a:extLst>
              <a:ext uri="{FF2B5EF4-FFF2-40B4-BE49-F238E27FC236}">
                <a16:creationId xmlns:a16="http://schemas.microsoft.com/office/drawing/2014/main" id="{51350683-F90A-FB46-A695-7654A416A220}"/>
              </a:ext>
            </a:extLst>
          </p:cNvPr>
          <p:cNvSpPr/>
          <p:nvPr/>
        </p:nvSpPr>
        <p:spPr>
          <a:xfrm>
            <a:off x="3144596" y="2639932"/>
            <a:ext cx="8336073" cy="98329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ectangle: Rounded Corners 34">
            <a:extLst>
              <a:ext uri="{FF2B5EF4-FFF2-40B4-BE49-F238E27FC236}">
                <a16:creationId xmlns:a16="http://schemas.microsoft.com/office/drawing/2014/main" id="{46C5ACD1-1FCF-D57D-D972-CB8869A2DC47}"/>
              </a:ext>
            </a:extLst>
          </p:cNvPr>
          <p:cNvSpPr/>
          <p:nvPr/>
        </p:nvSpPr>
        <p:spPr>
          <a:xfrm>
            <a:off x="3093929" y="3920647"/>
            <a:ext cx="8386740" cy="105412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1174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vadinimas 1">
            <a:extLst>
              <a:ext uri="{FF2B5EF4-FFF2-40B4-BE49-F238E27FC236}">
                <a16:creationId xmlns:a16="http://schemas.microsoft.com/office/drawing/2014/main" id="{914F6BF9-ABCB-16BE-C8F3-86F561B8BE77}"/>
              </a:ext>
            </a:extLst>
          </p:cNvPr>
          <p:cNvSpPr txBox="1">
            <a:spLocks/>
          </p:cNvSpPr>
          <p:nvPr/>
        </p:nvSpPr>
        <p:spPr>
          <a:xfrm>
            <a:off x="815659" y="71021"/>
            <a:ext cx="6712192"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757"/>
                </a:solidFill>
              </a:rPr>
              <a:t>Projektų</a:t>
            </a:r>
            <a:r>
              <a:rPr lang="en-US" sz="3200" b="1" dirty="0">
                <a:solidFill>
                  <a:srgbClr val="302757"/>
                </a:solidFill>
              </a:rPr>
              <a:t> </a:t>
            </a:r>
            <a:r>
              <a:rPr lang="lt-LT" sz="3200" b="1" dirty="0">
                <a:solidFill>
                  <a:srgbClr val="302757"/>
                </a:solidFill>
              </a:rPr>
              <a:t>atranka</a:t>
            </a:r>
          </a:p>
        </p:txBody>
      </p:sp>
      <p:graphicFrame>
        <p:nvGraphicFramePr>
          <p:cNvPr id="23" name="Diagrama 22">
            <a:extLst>
              <a:ext uri="{FF2B5EF4-FFF2-40B4-BE49-F238E27FC236}">
                <a16:creationId xmlns:a16="http://schemas.microsoft.com/office/drawing/2014/main" id="{EF9FD93D-7BF7-4AEC-4C5E-59CEA22EDCD0}"/>
              </a:ext>
            </a:extLst>
          </p:cNvPr>
          <p:cNvGraphicFramePr/>
          <p:nvPr>
            <p:extLst>
              <p:ext uri="{D42A27DB-BD31-4B8C-83A1-F6EECF244321}">
                <p14:modId xmlns:p14="http://schemas.microsoft.com/office/powerpoint/2010/main" val="3319709581"/>
              </p:ext>
            </p:extLst>
          </p:nvPr>
        </p:nvGraphicFramePr>
        <p:xfrm>
          <a:off x="1023946" y="975695"/>
          <a:ext cx="100432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con&#10;&#10;Description automatically generated with medium confidence">
            <a:extLst>
              <a:ext uri="{FF2B5EF4-FFF2-40B4-BE49-F238E27FC236}">
                <a16:creationId xmlns:a16="http://schemas.microsoft.com/office/drawing/2014/main" id="{E40C92FB-1518-334A-F348-C74ECE0BAE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3753" y="4546775"/>
            <a:ext cx="1172525" cy="1535562"/>
          </a:xfrm>
          <a:prstGeom prst="rect">
            <a:avLst/>
          </a:prstGeom>
        </p:spPr>
      </p:pic>
      <p:pic>
        <p:nvPicPr>
          <p:cNvPr id="5" name="Picture 4" descr="Icon&#10;&#10;Description automatically generated">
            <a:extLst>
              <a:ext uri="{FF2B5EF4-FFF2-40B4-BE49-F238E27FC236}">
                <a16:creationId xmlns:a16="http://schemas.microsoft.com/office/drawing/2014/main" id="{BE1EBECA-A418-F06A-B973-D3E536D807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740" y="975695"/>
            <a:ext cx="1432550" cy="1876096"/>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62F2663-420D-36B6-3CD3-A42DC09AAA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4921" y="2756696"/>
            <a:ext cx="1366869" cy="1790079"/>
          </a:xfrm>
          <a:prstGeom prst="rect">
            <a:avLst/>
          </a:prstGeom>
        </p:spPr>
      </p:pic>
    </p:spTree>
    <p:extLst>
      <p:ext uri="{BB962C8B-B14F-4D97-AF65-F5344CB8AC3E}">
        <p14:creationId xmlns:p14="http://schemas.microsoft.com/office/powerpoint/2010/main" val="8411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923602" y="246760"/>
            <a:ext cx="5768894" cy="806378"/>
          </a:xfrm>
        </p:spPr>
        <p:txBody>
          <a:bodyPr>
            <a:noAutofit/>
          </a:bodyPr>
          <a:lstStyle/>
          <a:p>
            <a:r>
              <a:rPr lang="lt-LT" sz="3000" b="1" dirty="0">
                <a:solidFill>
                  <a:srgbClr val="302757"/>
                </a:solidFill>
              </a:rPr>
              <a:t>Prioritetiniai kriterijai (I)</a:t>
            </a:r>
          </a:p>
        </p:txBody>
      </p:sp>
      <p:sp>
        <p:nvSpPr>
          <p:cNvPr id="6" name="Pavadinimas 3">
            <a:extLst>
              <a:ext uri="{FF2B5EF4-FFF2-40B4-BE49-F238E27FC236}">
                <a16:creationId xmlns:a16="http://schemas.microsoft.com/office/drawing/2014/main" id="{13312FB3-6AD9-204F-AE28-74B9C48575C3}"/>
              </a:ext>
            </a:extLst>
          </p:cNvPr>
          <p:cNvSpPr>
            <a:spLocks noGrp="1"/>
          </p:cNvSpPr>
          <p:nvPr/>
        </p:nvSpPr>
        <p:spPr>
          <a:xfrm>
            <a:off x="923602" y="3259141"/>
            <a:ext cx="5768894" cy="523216"/>
          </a:xfrm>
          <a:prstGeom prst="rect">
            <a:avLst/>
          </a:prstGeom>
          <a:solidFill>
            <a:srgbClr val="FFFFFF"/>
          </a:solidFill>
          <a:ln w="190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r>
              <a:rPr lang="lt-LT" sz="2800" b="1" dirty="0">
                <a:solidFill>
                  <a:srgbClr val="302757"/>
                </a:solidFill>
                <a:effectLst/>
                <a:latin typeface="Verdana" panose="020B0604030504040204" pitchFamily="34" charset="0"/>
                <a:ea typeface="Verdana" panose="020B0604030504040204" pitchFamily="34" charset="0"/>
              </a:rPr>
              <a:t>Projekto efektyvumas</a:t>
            </a:r>
            <a:endParaRPr lang="lt-LT" sz="2800" b="1" dirty="0">
              <a:solidFill>
                <a:srgbClr val="302757"/>
              </a:solidFill>
              <a:effectLst/>
            </a:endParaRPr>
          </a:p>
        </p:txBody>
      </p:sp>
      <p:grpSp>
        <p:nvGrpSpPr>
          <p:cNvPr id="7" name="Grupė 6">
            <a:extLst>
              <a:ext uri="{FF2B5EF4-FFF2-40B4-BE49-F238E27FC236}">
                <a16:creationId xmlns:a16="http://schemas.microsoft.com/office/drawing/2014/main" id="{13C9D2CA-3C8A-5D9F-42FB-671E578D1319}"/>
              </a:ext>
            </a:extLst>
          </p:cNvPr>
          <p:cNvGrpSpPr/>
          <p:nvPr/>
        </p:nvGrpSpPr>
        <p:grpSpPr>
          <a:xfrm>
            <a:off x="6096000" y="1601214"/>
            <a:ext cx="518405" cy="4135446"/>
            <a:chOff x="3196194" y="1317799"/>
            <a:chExt cx="703386" cy="3600000"/>
          </a:xfrm>
        </p:grpSpPr>
        <p:cxnSp>
          <p:nvCxnSpPr>
            <p:cNvPr id="14" name="Tiesioji jungtis 13">
              <a:extLst>
                <a:ext uri="{FF2B5EF4-FFF2-40B4-BE49-F238E27FC236}">
                  <a16:creationId xmlns:a16="http://schemas.microsoft.com/office/drawing/2014/main" id="{3F162FB3-9EE2-846C-8E1A-E1CFA685BD37}"/>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15" name="Tiesioji jungtis 14">
              <a:extLst>
                <a:ext uri="{FF2B5EF4-FFF2-40B4-BE49-F238E27FC236}">
                  <a16:creationId xmlns:a16="http://schemas.microsoft.com/office/drawing/2014/main" id="{53DB79B6-ED2E-7C28-0E6B-3C303492279F}"/>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1" name="TextBox 9">
            <a:extLst>
              <a:ext uri="{FF2B5EF4-FFF2-40B4-BE49-F238E27FC236}">
                <a16:creationId xmlns:a16="http://schemas.microsoft.com/office/drawing/2014/main" id="{2785AF66-CB92-6DA3-D511-068DA1DF4B39}"/>
              </a:ext>
            </a:extLst>
          </p:cNvPr>
          <p:cNvSpPr txBox="1"/>
          <p:nvPr/>
        </p:nvSpPr>
        <p:spPr>
          <a:xfrm>
            <a:off x="7524388" y="1243122"/>
            <a:ext cx="4406956" cy="4708981"/>
          </a:xfrm>
          <a:prstGeom prst="rect">
            <a:avLst/>
          </a:prstGeom>
          <a:noFill/>
        </p:spPr>
        <p:txBody>
          <a:bodyPr wrap="square">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just" fontAlgn="base">
              <a:spcBef>
                <a:spcPts val="0"/>
              </a:spcBef>
              <a:spcAft>
                <a:spcPts val="0"/>
              </a:spcAft>
            </a:pPr>
            <a:r>
              <a:rPr lang="lt-LT" dirty="0">
                <a:solidFill>
                  <a:schemeClr val="bg1"/>
                </a:solidFill>
                <a:latin typeface="Verdana" panose="020B0604030504040204" pitchFamily="34" charset="0"/>
                <a:ea typeface="Verdana" panose="020B0604030504040204" pitchFamily="34" charset="0"/>
              </a:rPr>
              <a:t>P</a:t>
            </a:r>
            <a:r>
              <a:rPr lang="lt-LT" dirty="0">
                <a:solidFill>
                  <a:schemeClr val="bg1"/>
                </a:solidFill>
                <a:effectLst/>
                <a:latin typeface="Verdana" panose="020B0604030504040204" pitchFamily="34" charset="0"/>
                <a:ea typeface="Verdana" panose="020B0604030504040204" pitchFamily="34" charset="0"/>
              </a:rPr>
              <a:t>rojekto efektyvumas skaičiuojamas kaip santykis tarp klasterio tarptautinių narysčių, į kurias bus įsitraukta projekto įgyvendinimo metu, skaičiaus bei prašomos finansavimo sumos (tūkst. </a:t>
            </a:r>
            <a:r>
              <a:rPr lang="lt-LT" dirty="0" err="1">
                <a:solidFill>
                  <a:schemeClr val="bg1"/>
                </a:solidFill>
                <a:effectLst/>
                <a:latin typeface="Verdana" panose="020B0604030504040204" pitchFamily="34" charset="0"/>
                <a:ea typeface="Verdana" panose="020B0604030504040204" pitchFamily="34" charset="0"/>
              </a:rPr>
              <a:t>eur</a:t>
            </a:r>
            <a:r>
              <a:rPr lang="lt-LT" dirty="0">
                <a:solidFill>
                  <a:schemeClr val="bg1"/>
                </a:solidFill>
                <a:effectLst/>
                <a:latin typeface="Verdana" panose="020B0604030504040204" pitchFamily="34" charset="0"/>
                <a:ea typeface="Verdana" panose="020B0604030504040204" pitchFamily="34" charset="0"/>
              </a:rPr>
              <a:t>).</a:t>
            </a:r>
          </a:p>
          <a:p>
            <a:pPr marL="0" marR="0" algn="just" fontAlgn="base">
              <a:spcBef>
                <a:spcPts val="0"/>
              </a:spcBef>
              <a:spcAft>
                <a:spcPts val="0"/>
              </a:spcAft>
            </a:pPr>
            <a:endParaRPr lang="lt-LT"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lt-LT" dirty="0">
              <a:solidFill>
                <a:schemeClr val="bg1"/>
              </a:solidFill>
              <a:effectLst/>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600" dirty="0">
              <a:solidFill>
                <a:schemeClr val="bg1"/>
              </a:solidFill>
              <a:effectLst/>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400" i="1" dirty="0">
                <a:solidFill>
                  <a:schemeClr val="bg1"/>
                </a:solidFill>
                <a:effectLst/>
                <a:latin typeface="Verdana" panose="020B0604030504040204" pitchFamily="34" charset="0"/>
                <a:ea typeface="Verdana" panose="020B0604030504040204" pitchFamily="34" charset="0"/>
              </a:rPr>
              <a:t>Formulė: Y = X1/ X2, kurioje:</a:t>
            </a:r>
          </a:p>
          <a:p>
            <a:pPr marL="0" marR="0" algn="just" fontAlgn="base">
              <a:spcBef>
                <a:spcPts val="0"/>
              </a:spcBef>
              <a:spcAft>
                <a:spcPts val="0"/>
              </a:spcAft>
            </a:pPr>
            <a:r>
              <a:rPr lang="lt-LT" sz="1400" i="1" dirty="0">
                <a:solidFill>
                  <a:schemeClr val="bg1"/>
                </a:solidFill>
                <a:effectLst/>
                <a:latin typeface="Verdana" panose="020B0604030504040204" pitchFamily="34" charset="0"/>
                <a:ea typeface="Verdana" panose="020B0604030504040204" pitchFamily="34" charset="0"/>
              </a:rPr>
              <a:t>X1 – klasterio tarptautinių narysčių skaičius;</a:t>
            </a:r>
          </a:p>
          <a:p>
            <a:pPr marL="0" marR="0" algn="just" fontAlgn="base">
              <a:spcBef>
                <a:spcPts val="0"/>
              </a:spcBef>
              <a:spcAft>
                <a:spcPts val="0"/>
              </a:spcAft>
            </a:pPr>
            <a:r>
              <a:rPr lang="lt-LT" sz="1400" i="1" dirty="0">
                <a:solidFill>
                  <a:schemeClr val="bg1"/>
                </a:solidFill>
                <a:effectLst/>
                <a:latin typeface="Verdana" panose="020B0604030504040204" pitchFamily="34" charset="0"/>
                <a:ea typeface="Verdana" panose="020B0604030504040204" pitchFamily="34" charset="0"/>
              </a:rPr>
              <a:t>X2 – pareiškėjo prašoma finansavimo suma, tūkst. </a:t>
            </a:r>
            <a:r>
              <a:rPr lang="lt-LT" sz="1400" i="1" dirty="0" err="1">
                <a:solidFill>
                  <a:schemeClr val="bg1"/>
                </a:solidFill>
                <a:effectLst/>
                <a:latin typeface="Verdana" panose="020B0604030504040204" pitchFamily="34" charset="0"/>
                <a:ea typeface="Verdana" panose="020B0604030504040204" pitchFamily="34" charset="0"/>
              </a:rPr>
              <a:t>eur</a:t>
            </a:r>
            <a:r>
              <a:rPr lang="lt-LT" sz="1400" i="1" dirty="0">
                <a:solidFill>
                  <a:schemeClr val="bg1"/>
                </a:solidFill>
                <a:effectLst/>
                <a:latin typeface="Verdana" panose="020B0604030504040204" pitchFamily="34" charset="0"/>
                <a:ea typeface="Verdana" panose="020B0604030504040204" pitchFamily="34" charset="0"/>
              </a:rPr>
              <a:t>;</a:t>
            </a:r>
          </a:p>
          <a:p>
            <a:pPr marL="0" marR="0" algn="just" fontAlgn="base">
              <a:spcBef>
                <a:spcPts val="0"/>
              </a:spcBef>
              <a:spcAft>
                <a:spcPts val="0"/>
              </a:spcAft>
            </a:pPr>
            <a:r>
              <a:rPr lang="lt-LT" sz="1400" i="1" dirty="0">
                <a:solidFill>
                  <a:schemeClr val="bg1"/>
                </a:solidFill>
                <a:effectLst/>
                <a:latin typeface="Verdana" panose="020B0604030504040204" pitchFamily="34" charset="0"/>
                <a:ea typeface="Verdana" panose="020B0604030504040204" pitchFamily="34" charset="0"/>
              </a:rPr>
              <a:t>Y – santykis tarp klasterio tarptautinių narysčių skaičiaus ir prašomos finansavimo sumos, tūkst. </a:t>
            </a:r>
            <a:r>
              <a:rPr lang="lt-LT" sz="1400" i="1" dirty="0" err="1">
                <a:solidFill>
                  <a:schemeClr val="bg1"/>
                </a:solidFill>
                <a:effectLst/>
                <a:latin typeface="Verdana" panose="020B0604030504040204" pitchFamily="34" charset="0"/>
                <a:ea typeface="Verdana" panose="020B0604030504040204" pitchFamily="34" charset="0"/>
              </a:rPr>
              <a:t>eur</a:t>
            </a:r>
            <a:r>
              <a:rPr lang="lt-LT" sz="1400" i="1" dirty="0">
                <a:solidFill>
                  <a:schemeClr val="bg1"/>
                </a:solidFill>
                <a:effectLst/>
                <a:latin typeface="Verdana" panose="020B0604030504040204" pitchFamily="34" charset="0"/>
                <a:ea typeface="Verdana" panose="020B0604030504040204" pitchFamily="34" charset="0"/>
              </a:rPr>
              <a:t>.</a:t>
            </a:r>
          </a:p>
          <a:p>
            <a:pPr marL="0" marR="0" algn="just" fontAlgn="base">
              <a:spcBef>
                <a:spcPts val="0"/>
              </a:spcBef>
              <a:spcAft>
                <a:spcPts val="0"/>
              </a:spcAft>
            </a:pPr>
            <a:endParaRPr lang="lt-LT" sz="1400" i="1" dirty="0">
              <a:solidFill>
                <a:schemeClr val="bg1"/>
              </a:solidFill>
              <a:effectLst/>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400" i="1" dirty="0">
                <a:solidFill>
                  <a:schemeClr val="bg1"/>
                </a:solidFill>
                <a:effectLst/>
                <a:latin typeface="Verdana" panose="020B0604030504040204" pitchFamily="34" charset="0"/>
                <a:ea typeface="Verdana" panose="020B0604030504040204" pitchFamily="34" charset="0"/>
              </a:rPr>
              <a:t>Daugiau balų skiriama projektams, kurių nurodytas santykis Y yra didesnis.</a:t>
            </a:r>
          </a:p>
        </p:txBody>
      </p:sp>
      <p:sp>
        <p:nvSpPr>
          <p:cNvPr id="4" name="TextBox 3">
            <a:extLst>
              <a:ext uri="{FF2B5EF4-FFF2-40B4-BE49-F238E27FC236}">
                <a16:creationId xmlns:a16="http://schemas.microsoft.com/office/drawing/2014/main" id="{62B458A6-F2D8-80ED-885E-17D7F3A9694C}"/>
              </a:ext>
            </a:extLst>
          </p:cNvPr>
          <p:cNvSpPr txBox="1"/>
          <p:nvPr/>
        </p:nvSpPr>
        <p:spPr>
          <a:xfrm>
            <a:off x="835315" y="2497258"/>
            <a:ext cx="4007852" cy="523220"/>
          </a:xfrm>
          <a:prstGeom prst="rect">
            <a:avLst/>
          </a:prstGeom>
          <a:noFill/>
        </p:spPr>
        <p:txBody>
          <a:bodyPr wrap="square" rtlCol="0">
            <a:spAutoFit/>
          </a:bodyPr>
          <a:lstStyle/>
          <a:p>
            <a:r>
              <a:rPr lang="en-US" sz="2800" b="1" dirty="0">
                <a:solidFill>
                  <a:srgbClr val="EEE730"/>
                </a:solidFill>
                <a:effectLst/>
                <a:latin typeface="Verdana" panose="020B0604030504040204" pitchFamily="34" charset="0"/>
                <a:ea typeface="Verdana" panose="020B0604030504040204" pitchFamily="34" charset="0"/>
              </a:rPr>
              <a:t>1 KRITERIJUS</a:t>
            </a:r>
            <a:endParaRPr lang="lt-LT" sz="2800" b="1" dirty="0">
              <a:solidFill>
                <a:srgbClr val="302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489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923601" y="246760"/>
            <a:ext cx="5861877" cy="806378"/>
          </a:xfrm>
        </p:spPr>
        <p:txBody>
          <a:bodyPr>
            <a:noAutofit/>
          </a:bodyPr>
          <a:lstStyle/>
          <a:p>
            <a:r>
              <a:rPr lang="lt-LT" sz="3000" b="1" dirty="0">
                <a:solidFill>
                  <a:srgbClr val="302757"/>
                </a:solidFill>
              </a:rPr>
              <a:t>Prioritetiniai kriterijai (II)</a:t>
            </a:r>
          </a:p>
        </p:txBody>
      </p:sp>
      <p:sp>
        <p:nvSpPr>
          <p:cNvPr id="6" name="Pavadinimas 3">
            <a:extLst>
              <a:ext uri="{FF2B5EF4-FFF2-40B4-BE49-F238E27FC236}">
                <a16:creationId xmlns:a16="http://schemas.microsoft.com/office/drawing/2014/main" id="{13312FB3-6AD9-204F-AE28-74B9C48575C3}"/>
              </a:ext>
            </a:extLst>
          </p:cNvPr>
          <p:cNvSpPr>
            <a:spLocks noGrp="1"/>
          </p:cNvSpPr>
          <p:nvPr/>
        </p:nvSpPr>
        <p:spPr>
          <a:xfrm>
            <a:off x="845510" y="3101747"/>
            <a:ext cx="5768894" cy="954103"/>
          </a:xfrm>
          <a:prstGeom prst="rect">
            <a:avLst/>
          </a:prstGeom>
          <a:solidFill>
            <a:srgbClr val="FFFFFF"/>
          </a:solidFill>
          <a:ln w="190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r>
              <a:rPr lang="lt-LT" sz="2800" b="1" dirty="0">
                <a:solidFill>
                  <a:srgbClr val="302757"/>
                </a:solidFill>
                <a:effectLst/>
                <a:latin typeface="Verdana" panose="020B0604030504040204" pitchFamily="34" charset="0"/>
                <a:ea typeface="Verdana" panose="020B0604030504040204" pitchFamily="34" charset="0"/>
              </a:rPr>
              <a:t>Pareiškėjo įgyta klasterio veiklos vykdymo patirtis</a:t>
            </a:r>
            <a:endParaRPr lang="lt-LT" sz="2800" b="1" dirty="0">
              <a:solidFill>
                <a:srgbClr val="302757"/>
              </a:solidFill>
              <a:effectLst/>
            </a:endParaRPr>
          </a:p>
        </p:txBody>
      </p:sp>
      <p:grpSp>
        <p:nvGrpSpPr>
          <p:cNvPr id="7" name="Grupė 6">
            <a:extLst>
              <a:ext uri="{FF2B5EF4-FFF2-40B4-BE49-F238E27FC236}">
                <a16:creationId xmlns:a16="http://schemas.microsoft.com/office/drawing/2014/main" id="{13C9D2CA-3C8A-5D9F-42FB-671E578D1319}"/>
              </a:ext>
            </a:extLst>
          </p:cNvPr>
          <p:cNvGrpSpPr/>
          <p:nvPr/>
        </p:nvGrpSpPr>
        <p:grpSpPr>
          <a:xfrm>
            <a:off x="6096000" y="1601214"/>
            <a:ext cx="518405" cy="4135446"/>
            <a:chOff x="3196194" y="1317799"/>
            <a:chExt cx="703386" cy="3600000"/>
          </a:xfrm>
        </p:grpSpPr>
        <p:cxnSp>
          <p:nvCxnSpPr>
            <p:cNvPr id="14" name="Tiesioji jungtis 13">
              <a:extLst>
                <a:ext uri="{FF2B5EF4-FFF2-40B4-BE49-F238E27FC236}">
                  <a16:creationId xmlns:a16="http://schemas.microsoft.com/office/drawing/2014/main" id="{3F162FB3-9EE2-846C-8E1A-E1CFA685BD37}"/>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15" name="Tiesioji jungtis 14">
              <a:extLst>
                <a:ext uri="{FF2B5EF4-FFF2-40B4-BE49-F238E27FC236}">
                  <a16:creationId xmlns:a16="http://schemas.microsoft.com/office/drawing/2014/main" id="{53DB79B6-ED2E-7C28-0E6B-3C303492279F}"/>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1" name="TextBox 9">
            <a:extLst>
              <a:ext uri="{FF2B5EF4-FFF2-40B4-BE49-F238E27FC236}">
                <a16:creationId xmlns:a16="http://schemas.microsoft.com/office/drawing/2014/main" id="{2785AF66-CB92-6DA3-D511-068DA1DF4B39}"/>
              </a:ext>
            </a:extLst>
          </p:cNvPr>
          <p:cNvSpPr txBox="1"/>
          <p:nvPr/>
        </p:nvSpPr>
        <p:spPr>
          <a:xfrm>
            <a:off x="7524388" y="2274838"/>
            <a:ext cx="4406956" cy="2308324"/>
          </a:xfrm>
          <a:prstGeom prst="rect">
            <a:avLst/>
          </a:prstGeom>
          <a:noFill/>
        </p:spPr>
        <p:txBody>
          <a:bodyPr wrap="square">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just" fontAlgn="base">
              <a:spcBef>
                <a:spcPts val="0"/>
              </a:spcBef>
              <a:spcAft>
                <a:spcPts val="0"/>
              </a:spcAft>
            </a:pPr>
            <a:r>
              <a:rPr lang="lt-LT" dirty="0">
                <a:solidFill>
                  <a:schemeClr val="bg1"/>
                </a:solidFill>
                <a:latin typeface="Verdana" panose="020B0604030504040204" pitchFamily="34" charset="0"/>
                <a:ea typeface="Verdana" panose="020B0604030504040204" pitchFamily="34" charset="0"/>
              </a:rPr>
              <a:t>Aukštesnis įvertinimas suteikiamas projektams, kurių pareiškėjai kaip klasterio koordinatoriai su klasterio nariais yra sėkmingai įgyvendinę ne mažiau kaip 3 bendras klasterio narių veiklas tarptautiškumo skatinimo srityje per pastaruosius 3 metus iki PĮP pateikimo.</a:t>
            </a:r>
          </a:p>
        </p:txBody>
      </p:sp>
      <p:sp>
        <p:nvSpPr>
          <p:cNvPr id="4" name="TextBox 3">
            <a:extLst>
              <a:ext uri="{FF2B5EF4-FFF2-40B4-BE49-F238E27FC236}">
                <a16:creationId xmlns:a16="http://schemas.microsoft.com/office/drawing/2014/main" id="{62B458A6-F2D8-80ED-885E-17D7F3A9694C}"/>
              </a:ext>
            </a:extLst>
          </p:cNvPr>
          <p:cNvSpPr txBox="1"/>
          <p:nvPr/>
        </p:nvSpPr>
        <p:spPr>
          <a:xfrm>
            <a:off x="835315" y="2497258"/>
            <a:ext cx="4007852" cy="523220"/>
          </a:xfrm>
          <a:prstGeom prst="rect">
            <a:avLst/>
          </a:prstGeom>
          <a:noFill/>
        </p:spPr>
        <p:txBody>
          <a:bodyPr wrap="square" rtlCol="0">
            <a:spAutoFit/>
          </a:bodyPr>
          <a:lstStyle/>
          <a:p>
            <a:r>
              <a:rPr lang="lt-LT" sz="2800" b="1" dirty="0">
                <a:solidFill>
                  <a:srgbClr val="EEE730"/>
                </a:solidFill>
                <a:latin typeface="Verdana" panose="020B0604030504040204" pitchFamily="34" charset="0"/>
                <a:ea typeface="Verdana" panose="020B0604030504040204" pitchFamily="34" charset="0"/>
              </a:rPr>
              <a:t>2</a:t>
            </a:r>
            <a:r>
              <a:rPr lang="en-US" sz="2800" b="1" dirty="0">
                <a:solidFill>
                  <a:srgbClr val="EEE730"/>
                </a:solidFill>
                <a:effectLst/>
                <a:latin typeface="Verdana" panose="020B0604030504040204" pitchFamily="34" charset="0"/>
                <a:ea typeface="Verdana" panose="020B0604030504040204" pitchFamily="34" charset="0"/>
              </a:rPr>
              <a:t> KRITERIJUS</a:t>
            </a:r>
            <a:endParaRPr lang="lt-LT" sz="2800" b="1" dirty="0">
              <a:solidFill>
                <a:srgbClr val="302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037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923601" y="246760"/>
            <a:ext cx="6044758" cy="806378"/>
          </a:xfrm>
        </p:spPr>
        <p:txBody>
          <a:bodyPr>
            <a:noAutofit/>
          </a:bodyPr>
          <a:lstStyle/>
          <a:p>
            <a:r>
              <a:rPr lang="lt-LT" sz="3000" b="1" dirty="0">
                <a:solidFill>
                  <a:srgbClr val="302757"/>
                </a:solidFill>
              </a:rPr>
              <a:t>Prioritetiniai kriterijai (III)</a:t>
            </a:r>
          </a:p>
        </p:txBody>
      </p:sp>
      <p:sp>
        <p:nvSpPr>
          <p:cNvPr id="6" name="Pavadinimas 3">
            <a:extLst>
              <a:ext uri="{FF2B5EF4-FFF2-40B4-BE49-F238E27FC236}">
                <a16:creationId xmlns:a16="http://schemas.microsoft.com/office/drawing/2014/main" id="{13312FB3-6AD9-204F-AE28-74B9C48575C3}"/>
              </a:ext>
            </a:extLst>
          </p:cNvPr>
          <p:cNvSpPr>
            <a:spLocks noGrp="1"/>
          </p:cNvSpPr>
          <p:nvPr/>
        </p:nvSpPr>
        <p:spPr>
          <a:xfrm>
            <a:off x="776142" y="2166557"/>
            <a:ext cx="5378716" cy="2862318"/>
          </a:xfrm>
          <a:prstGeom prst="rect">
            <a:avLst/>
          </a:prstGeom>
          <a:solidFill>
            <a:srgbClr val="FFFFFF"/>
          </a:solidFill>
          <a:ln w="190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r>
              <a:rPr lang="lt-LT" sz="2000" b="1" dirty="0">
                <a:solidFill>
                  <a:srgbClr val="302757"/>
                </a:solidFill>
                <a:effectLst/>
                <a:latin typeface="Verdana" panose="020B0604030504040204" pitchFamily="34" charset="0"/>
                <a:ea typeface="Verdana" panose="020B0604030504040204" pitchFamily="34" charset="0"/>
              </a:rPr>
              <a:t>Ne mažiau negu 2 projekte dalyvaujantys klasterio nariai (MVĮ) vykdo pagrindinę ekonominę veiklą aukštųjų (angl. </a:t>
            </a:r>
            <a:r>
              <a:rPr lang="lt-LT" sz="2000" b="1" dirty="0" err="1">
                <a:solidFill>
                  <a:srgbClr val="302757"/>
                </a:solidFill>
                <a:effectLst/>
                <a:latin typeface="Verdana" panose="020B0604030504040204" pitchFamily="34" charset="0"/>
                <a:ea typeface="Verdana" panose="020B0604030504040204" pitchFamily="34" charset="0"/>
              </a:rPr>
              <a:t>high-tech</a:t>
            </a:r>
            <a:r>
              <a:rPr lang="lt-LT" sz="2000" b="1" dirty="0">
                <a:solidFill>
                  <a:srgbClr val="302757"/>
                </a:solidFill>
                <a:effectLst/>
                <a:latin typeface="Verdana" panose="020B0604030504040204" pitchFamily="34" charset="0"/>
                <a:ea typeface="Verdana" panose="020B0604030504040204" pitchFamily="34" charset="0"/>
              </a:rPr>
              <a:t>), aukštesniųjų (angl. </a:t>
            </a:r>
            <a:r>
              <a:rPr lang="lt-LT" sz="2000" b="1" dirty="0" err="1">
                <a:solidFill>
                  <a:srgbClr val="302757"/>
                </a:solidFill>
                <a:effectLst/>
                <a:latin typeface="Verdana" panose="020B0604030504040204" pitchFamily="34" charset="0"/>
                <a:ea typeface="Verdana" panose="020B0604030504040204" pitchFamily="34" charset="0"/>
              </a:rPr>
              <a:t>medium</a:t>
            </a:r>
            <a:r>
              <a:rPr lang="lt-LT" sz="2000" b="1" dirty="0">
                <a:solidFill>
                  <a:srgbClr val="302757"/>
                </a:solidFill>
                <a:effectLst/>
                <a:latin typeface="Verdana" panose="020B0604030504040204" pitchFamily="34" charset="0"/>
                <a:ea typeface="Verdana" panose="020B0604030504040204" pitchFamily="34" charset="0"/>
              </a:rPr>
              <a:t> </a:t>
            </a:r>
            <a:r>
              <a:rPr lang="lt-LT" sz="2000" b="1" dirty="0" err="1">
                <a:solidFill>
                  <a:srgbClr val="302757"/>
                </a:solidFill>
                <a:effectLst/>
                <a:latin typeface="Verdana" panose="020B0604030504040204" pitchFamily="34" charset="0"/>
                <a:ea typeface="Verdana" panose="020B0604030504040204" pitchFamily="34" charset="0"/>
              </a:rPr>
              <a:t>tech</a:t>
            </a:r>
            <a:r>
              <a:rPr lang="lt-LT" sz="2000" b="1" dirty="0">
                <a:solidFill>
                  <a:srgbClr val="302757"/>
                </a:solidFill>
                <a:effectLst/>
                <a:latin typeface="Verdana" panose="020B0604030504040204" pitchFamily="34" charset="0"/>
                <a:ea typeface="Verdana" panose="020B0604030504040204" pitchFamily="34" charset="0"/>
              </a:rPr>
              <a:t>) technologijų arba aukštųjų technologijų žinioms imlių paslaugų (angl. </a:t>
            </a:r>
            <a:r>
              <a:rPr lang="lt-LT" sz="2000" b="1" dirty="0" err="1">
                <a:solidFill>
                  <a:srgbClr val="302757"/>
                </a:solidFill>
                <a:effectLst/>
                <a:latin typeface="Verdana" panose="020B0604030504040204" pitchFamily="34" charset="0"/>
                <a:ea typeface="Verdana" panose="020B0604030504040204" pitchFamily="34" charset="0"/>
              </a:rPr>
              <a:t>high-tech</a:t>
            </a:r>
            <a:r>
              <a:rPr lang="lt-LT" sz="2000" b="1" dirty="0">
                <a:solidFill>
                  <a:srgbClr val="302757"/>
                </a:solidFill>
                <a:effectLst/>
                <a:latin typeface="Verdana" panose="020B0604030504040204" pitchFamily="34" charset="0"/>
                <a:ea typeface="Verdana" panose="020B0604030504040204" pitchFamily="34" charset="0"/>
              </a:rPr>
              <a:t> </a:t>
            </a:r>
            <a:r>
              <a:rPr lang="lt-LT" sz="2000" b="1" dirty="0" err="1">
                <a:solidFill>
                  <a:srgbClr val="302757"/>
                </a:solidFill>
                <a:effectLst/>
                <a:latin typeface="Verdana" panose="020B0604030504040204" pitchFamily="34" charset="0"/>
                <a:ea typeface="Verdana" panose="020B0604030504040204" pitchFamily="34" charset="0"/>
              </a:rPr>
              <a:t>knowledge-intensive</a:t>
            </a:r>
            <a:r>
              <a:rPr lang="lt-LT" sz="2000" b="1" dirty="0">
                <a:solidFill>
                  <a:srgbClr val="302757"/>
                </a:solidFill>
                <a:effectLst/>
                <a:latin typeface="Verdana" panose="020B0604030504040204" pitchFamily="34" charset="0"/>
                <a:ea typeface="Verdana" panose="020B0604030504040204" pitchFamily="34" charset="0"/>
              </a:rPr>
              <a:t> </a:t>
            </a:r>
            <a:r>
              <a:rPr lang="lt-LT" sz="2000" b="1" dirty="0" err="1">
                <a:solidFill>
                  <a:srgbClr val="302757"/>
                </a:solidFill>
                <a:effectLst/>
                <a:latin typeface="Verdana" panose="020B0604030504040204" pitchFamily="34" charset="0"/>
                <a:ea typeface="Verdana" panose="020B0604030504040204" pitchFamily="34" charset="0"/>
              </a:rPr>
              <a:t>services</a:t>
            </a:r>
            <a:r>
              <a:rPr lang="lt-LT" sz="2000" b="1" dirty="0">
                <a:solidFill>
                  <a:srgbClr val="302757"/>
                </a:solidFill>
                <a:effectLst/>
                <a:latin typeface="Verdana" panose="020B0604030504040204" pitchFamily="34" charset="0"/>
                <a:ea typeface="Verdana" panose="020B0604030504040204" pitchFamily="34" charset="0"/>
              </a:rPr>
              <a:t> (KIS) sektoriuose.</a:t>
            </a:r>
            <a:endParaRPr lang="lt-LT" sz="2000" b="1" dirty="0">
              <a:solidFill>
                <a:srgbClr val="302757"/>
              </a:solidFill>
              <a:effectLst/>
            </a:endParaRPr>
          </a:p>
        </p:txBody>
      </p:sp>
      <p:grpSp>
        <p:nvGrpSpPr>
          <p:cNvPr id="7" name="Grupė 6">
            <a:extLst>
              <a:ext uri="{FF2B5EF4-FFF2-40B4-BE49-F238E27FC236}">
                <a16:creationId xmlns:a16="http://schemas.microsoft.com/office/drawing/2014/main" id="{13C9D2CA-3C8A-5D9F-42FB-671E578D1319}"/>
              </a:ext>
            </a:extLst>
          </p:cNvPr>
          <p:cNvGrpSpPr/>
          <p:nvPr/>
        </p:nvGrpSpPr>
        <p:grpSpPr>
          <a:xfrm>
            <a:off x="6096000" y="1601214"/>
            <a:ext cx="518405" cy="4135446"/>
            <a:chOff x="3196194" y="1317799"/>
            <a:chExt cx="703386" cy="3600000"/>
          </a:xfrm>
        </p:grpSpPr>
        <p:cxnSp>
          <p:nvCxnSpPr>
            <p:cNvPr id="14" name="Tiesioji jungtis 13">
              <a:extLst>
                <a:ext uri="{FF2B5EF4-FFF2-40B4-BE49-F238E27FC236}">
                  <a16:creationId xmlns:a16="http://schemas.microsoft.com/office/drawing/2014/main" id="{3F162FB3-9EE2-846C-8E1A-E1CFA685BD37}"/>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15" name="Tiesioji jungtis 14">
              <a:extLst>
                <a:ext uri="{FF2B5EF4-FFF2-40B4-BE49-F238E27FC236}">
                  <a16:creationId xmlns:a16="http://schemas.microsoft.com/office/drawing/2014/main" id="{53DB79B6-ED2E-7C28-0E6B-3C303492279F}"/>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1" name="TextBox 9">
            <a:extLst>
              <a:ext uri="{FF2B5EF4-FFF2-40B4-BE49-F238E27FC236}">
                <a16:creationId xmlns:a16="http://schemas.microsoft.com/office/drawing/2014/main" id="{2785AF66-CB92-6DA3-D511-068DA1DF4B39}"/>
              </a:ext>
            </a:extLst>
          </p:cNvPr>
          <p:cNvSpPr txBox="1"/>
          <p:nvPr/>
        </p:nvSpPr>
        <p:spPr>
          <a:xfrm>
            <a:off x="7590368" y="2551837"/>
            <a:ext cx="4406956" cy="1754326"/>
          </a:xfrm>
          <a:prstGeom prst="rect">
            <a:avLst/>
          </a:prstGeom>
          <a:noFill/>
        </p:spPr>
        <p:txBody>
          <a:bodyPr wrap="square">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just" fontAlgn="base">
              <a:spcBef>
                <a:spcPts val="0"/>
              </a:spcBef>
              <a:spcAft>
                <a:spcPts val="0"/>
              </a:spcAft>
            </a:pPr>
            <a:r>
              <a:rPr lang="lt-LT" dirty="0">
                <a:solidFill>
                  <a:schemeClr val="bg1"/>
                </a:solidFill>
                <a:latin typeface="Verdana" panose="020B0604030504040204" pitchFamily="34" charset="0"/>
                <a:ea typeface="Verdana" panose="020B0604030504040204" pitchFamily="34" charset="0"/>
              </a:rPr>
              <a:t>Aukštesnis balas suteikiamas tiems projektams, kuriuose ne mažiau negu 2 dalyvaujantys klasterio nariai (MVĮ) vykdo pagrindinę ekonominę veiklą nurodytuose sektoriuose.</a:t>
            </a:r>
          </a:p>
        </p:txBody>
      </p:sp>
      <p:sp>
        <p:nvSpPr>
          <p:cNvPr id="4" name="TextBox 3">
            <a:extLst>
              <a:ext uri="{FF2B5EF4-FFF2-40B4-BE49-F238E27FC236}">
                <a16:creationId xmlns:a16="http://schemas.microsoft.com/office/drawing/2014/main" id="{62B458A6-F2D8-80ED-885E-17D7F3A9694C}"/>
              </a:ext>
            </a:extLst>
          </p:cNvPr>
          <p:cNvSpPr txBox="1"/>
          <p:nvPr/>
        </p:nvSpPr>
        <p:spPr>
          <a:xfrm>
            <a:off x="776142" y="1458772"/>
            <a:ext cx="4007852" cy="523220"/>
          </a:xfrm>
          <a:prstGeom prst="rect">
            <a:avLst/>
          </a:prstGeom>
          <a:noFill/>
        </p:spPr>
        <p:txBody>
          <a:bodyPr wrap="square" rtlCol="0">
            <a:spAutoFit/>
          </a:bodyPr>
          <a:lstStyle/>
          <a:p>
            <a:r>
              <a:rPr lang="lt-LT" sz="2800" b="1" dirty="0">
                <a:solidFill>
                  <a:srgbClr val="EEE730"/>
                </a:solidFill>
                <a:effectLst/>
                <a:latin typeface="Verdana" panose="020B0604030504040204" pitchFamily="34" charset="0"/>
                <a:ea typeface="Verdana" panose="020B0604030504040204" pitchFamily="34" charset="0"/>
              </a:rPr>
              <a:t>3</a:t>
            </a:r>
            <a:r>
              <a:rPr lang="en-US" sz="2800" b="1" dirty="0">
                <a:solidFill>
                  <a:srgbClr val="EEE730"/>
                </a:solidFill>
                <a:effectLst/>
                <a:latin typeface="Verdana" panose="020B0604030504040204" pitchFamily="34" charset="0"/>
                <a:ea typeface="Verdana" panose="020B0604030504040204" pitchFamily="34" charset="0"/>
              </a:rPr>
              <a:t> KRITERIJUS</a:t>
            </a:r>
            <a:endParaRPr lang="lt-LT" sz="2800" b="1" dirty="0">
              <a:solidFill>
                <a:srgbClr val="302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896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906466-A2CF-030F-3332-D092D6D30F24}"/>
              </a:ext>
            </a:extLst>
          </p:cNvPr>
          <p:cNvSpPr/>
          <p:nvPr/>
        </p:nvSpPr>
        <p:spPr>
          <a:xfrm>
            <a:off x="834534" y="1078039"/>
            <a:ext cx="10916478" cy="90333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a:extLst>
              <a:ext uri="{FF2B5EF4-FFF2-40B4-BE49-F238E27FC236}">
                <a16:creationId xmlns:a16="http://schemas.microsoft.com/office/drawing/2014/main" id="{62FCE4B0-2F89-1A4C-B36C-B0B862604A81}"/>
              </a:ext>
            </a:extLst>
          </p:cNvPr>
          <p:cNvSpPr>
            <a:spLocks noGrp="1"/>
          </p:cNvSpPr>
          <p:nvPr>
            <p:ph type="title"/>
          </p:nvPr>
        </p:nvSpPr>
        <p:spPr>
          <a:xfrm>
            <a:off x="944431" y="114757"/>
            <a:ext cx="10997744" cy="903336"/>
          </a:xfrm>
        </p:spPr>
        <p:txBody>
          <a:bodyPr>
            <a:normAutofit/>
          </a:bodyPr>
          <a:lstStyle/>
          <a:p>
            <a:r>
              <a:rPr lang="lt-LT" b="1" dirty="0">
                <a:solidFill>
                  <a:srgbClr val="302757"/>
                </a:solidFill>
              </a:rPr>
              <a:t>Sėkmės istorijos ir pavyzdžiai</a:t>
            </a:r>
            <a:endParaRPr lang="en-LT" b="1" dirty="0">
              <a:solidFill>
                <a:srgbClr val="302757"/>
              </a:solidFill>
            </a:endParaRPr>
          </a:p>
        </p:txBody>
      </p:sp>
      <p:sp>
        <p:nvSpPr>
          <p:cNvPr id="5" name="TextBox 4">
            <a:extLst>
              <a:ext uri="{FF2B5EF4-FFF2-40B4-BE49-F238E27FC236}">
                <a16:creationId xmlns:a16="http://schemas.microsoft.com/office/drawing/2014/main" id="{A38BF578-923A-543B-0383-7781427F3D94}"/>
              </a:ext>
            </a:extLst>
          </p:cNvPr>
          <p:cNvSpPr txBox="1"/>
          <p:nvPr/>
        </p:nvSpPr>
        <p:spPr>
          <a:xfrm>
            <a:off x="985063" y="1187514"/>
            <a:ext cx="10916480" cy="707886"/>
          </a:xfrm>
          <a:prstGeom prst="rect">
            <a:avLst/>
          </a:prstGeom>
          <a:noFill/>
        </p:spPr>
        <p:txBody>
          <a:bodyPr wrap="square" rtlCol="0" anchor="ctr">
            <a:spAutoFit/>
          </a:bodyPr>
          <a:lstStyle/>
          <a:p>
            <a:pPr algn="ctr"/>
            <a:r>
              <a:rPr lang="lt-LT" sz="2000" b="1" dirty="0">
                <a:solidFill>
                  <a:srgbClr val="302757"/>
                </a:solidFill>
                <a:latin typeface="Verdana" panose="020B0604030504040204" pitchFamily="34" charset="0"/>
                <a:ea typeface="Verdana" panose="020B0604030504040204" pitchFamily="34" charset="0"/>
              </a:rPr>
              <a:t>Šiaulių prekybos, pramonės ir amatų rūmų</a:t>
            </a:r>
            <a:r>
              <a:rPr lang="lt-LT" sz="2000" dirty="0">
                <a:solidFill>
                  <a:srgbClr val="302757"/>
                </a:solidFill>
                <a:latin typeface="Verdana" panose="020B0604030504040204" pitchFamily="34" charset="0"/>
                <a:ea typeface="Verdana" panose="020B0604030504040204" pitchFamily="34" charset="0"/>
              </a:rPr>
              <a:t> p</a:t>
            </a:r>
            <a:r>
              <a:rPr lang="lt-LT" sz="2000" b="0" dirty="0">
                <a:solidFill>
                  <a:srgbClr val="302757"/>
                </a:solidFill>
                <a:effectLst/>
                <a:latin typeface="Verdana" panose="020B0604030504040204" pitchFamily="34" charset="0"/>
                <a:ea typeface="Verdana" panose="020B0604030504040204" pitchFamily="34" charset="0"/>
              </a:rPr>
              <a:t>rojektas </a:t>
            </a:r>
          </a:p>
          <a:p>
            <a:pPr algn="ctr"/>
            <a:r>
              <a:rPr lang="lt-LT" sz="2000" b="0" dirty="0">
                <a:solidFill>
                  <a:srgbClr val="302757"/>
                </a:solidFill>
                <a:effectLst/>
                <a:latin typeface="Verdana" panose="020B0604030504040204" pitchFamily="34" charset="0"/>
                <a:ea typeface="Verdana" panose="020B0604030504040204" pitchFamily="34" charset="0"/>
              </a:rPr>
              <a:t>„Statybos įmonių klasterio bendro produkto vystymas eksporto rinkose“</a:t>
            </a:r>
            <a:endParaRPr lang="lt-LT" sz="2800" b="0" dirty="0">
              <a:solidFill>
                <a:srgbClr val="302757"/>
              </a:solidFill>
              <a:effectLst/>
              <a:latin typeface="Tahoma" panose="020B0604030504040204" pitchFamily="34" charset="0"/>
            </a:endParaRPr>
          </a:p>
        </p:txBody>
      </p:sp>
      <p:sp>
        <p:nvSpPr>
          <p:cNvPr id="3" name="TextBox 2">
            <a:extLst>
              <a:ext uri="{FF2B5EF4-FFF2-40B4-BE49-F238E27FC236}">
                <a16:creationId xmlns:a16="http://schemas.microsoft.com/office/drawing/2014/main" id="{33A085C7-584D-FACB-E562-2B5A7697B4DB}"/>
              </a:ext>
            </a:extLst>
          </p:cNvPr>
          <p:cNvSpPr txBox="1"/>
          <p:nvPr/>
        </p:nvSpPr>
        <p:spPr>
          <a:xfrm>
            <a:off x="1736437" y="2240793"/>
            <a:ext cx="10124473" cy="1261884"/>
          </a:xfrm>
          <a:prstGeom prst="rect">
            <a:avLst/>
          </a:prstGeom>
          <a:noFill/>
        </p:spPr>
        <p:txBody>
          <a:bodyPr wrap="square" rtlCol="0" anchor="ctr">
            <a:spAutoFit/>
          </a:bodyPr>
          <a:lstStyle/>
          <a:p>
            <a:pPr algn="just"/>
            <a:r>
              <a:rPr lang="lt-LT" sz="1900" dirty="0">
                <a:solidFill>
                  <a:srgbClr val="302757"/>
                </a:solidFill>
                <a:latin typeface="Verdana" panose="020B0604030504040204" pitchFamily="34" charset="0"/>
                <a:ea typeface="Verdana" panose="020B0604030504040204" pitchFamily="34" charset="0"/>
              </a:rPr>
              <a:t>Įmonės, veikdamos individualiai, yra nepajėgios optimizuoti visų produktų kūrimo ciklo grandžių, kai mažaaukščio ar daugiaaukščio namo statybai „iki rakto“ yra reikalingos skirtingų sričių dedamosios (koncepcijos kūrimas, projektavimas, statybos darbų vykdymas, dizainas, baldų gamyba ir kt.)</a:t>
            </a:r>
          </a:p>
        </p:txBody>
      </p:sp>
      <p:pic>
        <p:nvPicPr>
          <p:cNvPr id="4" name="Picture 10">
            <a:extLst>
              <a:ext uri="{FF2B5EF4-FFF2-40B4-BE49-F238E27FC236}">
                <a16:creationId xmlns:a16="http://schemas.microsoft.com/office/drawing/2014/main" id="{5B6AC955-C855-0E2B-362C-C2D014128341}"/>
              </a:ext>
            </a:extLst>
          </p:cNvPr>
          <p:cNvPicPr>
            <a:picLocks noChangeAspect="1"/>
          </p:cNvPicPr>
          <p:nvPr/>
        </p:nvPicPr>
        <p:blipFill>
          <a:blip r:embed="rId2"/>
          <a:stretch>
            <a:fillRect/>
          </a:stretch>
        </p:blipFill>
        <p:spPr>
          <a:xfrm>
            <a:off x="-937978" y="2294365"/>
            <a:ext cx="2538136" cy="534384"/>
          </a:xfrm>
          <a:prstGeom prst="rect">
            <a:avLst/>
          </a:prstGeom>
        </p:spPr>
      </p:pic>
      <p:pic>
        <p:nvPicPr>
          <p:cNvPr id="7" name="Picture 10">
            <a:extLst>
              <a:ext uri="{FF2B5EF4-FFF2-40B4-BE49-F238E27FC236}">
                <a16:creationId xmlns:a16="http://schemas.microsoft.com/office/drawing/2014/main" id="{1595D5B3-05FC-3A92-79B0-03D1C41EA808}"/>
              </a:ext>
            </a:extLst>
          </p:cNvPr>
          <p:cNvPicPr>
            <a:picLocks noChangeAspect="1"/>
          </p:cNvPicPr>
          <p:nvPr/>
        </p:nvPicPr>
        <p:blipFill>
          <a:blip r:embed="rId2"/>
          <a:stretch>
            <a:fillRect/>
          </a:stretch>
        </p:blipFill>
        <p:spPr>
          <a:xfrm>
            <a:off x="-1254761" y="3762060"/>
            <a:ext cx="2152530" cy="534384"/>
          </a:xfrm>
          <a:prstGeom prst="rect">
            <a:avLst/>
          </a:prstGeom>
        </p:spPr>
      </p:pic>
      <p:sp>
        <p:nvSpPr>
          <p:cNvPr id="9" name="TextBox 8">
            <a:extLst>
              <a:ext uri="{FF2B5EF4-FFF2-40B4-BE49-F238E27FC236}">
                <a16:creationId xmlns:a16="http://schemas.microsoft.com/office/drawing/2014/main" id="{134D8F24-BC55-E3BA-940B-3B45DCDE9DEA}"/>
              </a:ext>
            </a:extLst>
          </p:cNvPr>
          <p:cNvSpPr txBox="1"/>
          <p:nvPr/>
        </p:nvSpPr>
        <p:spPr>
          <a:xfrm>
            <a:off x="834534" y="3640914"/>
            <a:ext cx="7810702" cy="2139047"/>
          </a:xfrm>
          <a:prstGeom prst="rect">
            <a:avLst/>
          </a:prstGeom>
          <a:noFill/>
        </p:spPr>
        <p:txBody>
          <a:bodyPr wrap="square" rtlCol="0" anchor="ctr">
            <a:spAutoFit/>
          </a:bodyPr>
          <a:lstStyle/>
          <a:p>
            <a:pPr algn="just"/>
            <a:r>
              <a:rPr lang="lt-LT" sz="1900" b="0" dirty="0">
                <a:solidFill>
                  <a:srgbClr val="302757"/>
                </a:solidFill>
                <a:effectLst/>
                <a:latin typeface="Verdana" panose="020B0604030504040204" pitchFamily="34" charset="0"/>
                <a:ea typeface="Verdana" panose="020B0604030504040204" pitchFamily="34" charset="0"/>
              </a:rPr>
              <a:t>Klasteris vykdo jam priklausančių įmonių sinergija paremtas veiklas, nukreiptas į naujų eksporto rinkų, tarptautinių tinklų paiešką, produkcijos pritaikymą užsienio rinkoms, naujų klientų užsienio rinkose paiešką ir kt. Klasteryje persipina paslaugų ir gamybos sektorių įmonės, galinčios savo pačių pagamintą lietuviškos kilmės produkciją integruoti į namų statybos „iki rakto“ pridėtinės vertės kūrimo grandines. </a:t>
            </a:r>
          </a:p>
        </p:txBody>
      </p:sp>
      <p:pic>
        <p:nvPicPr>
          <p:cNvPr id="139" name="Grafinis elementas 138" descr="A cozy cabin in the woods covered in snow">
            <a:extLst>
              <a:ext uri="{FF2B5EF4-FFF2-40B4-BE49-F238E27FC236}">
                <a16:creationId xmlns:a16="http://schemas.microsoft.com/office/drawing/2014/main" id="{7B84EAC3-52E2-8A9F-B4A1-D58DB4B36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3793" y="3390052"/>
            <a:ext cx="3127117" cy="3127117"/>
          </a:xfrm>
          <a:prstGeom prst="rect">
            <a:avLst/>
          </a:prstGeom>
        </p:spPr>
      </p:pic>
    </p:spTree>
    <p:extLst>
      <p:ext uri="{BB962C8B-B14F-4D97-AF65-F5344CB8AC3E}">
        <p14:creationId xmlns:p14="http://schemas.microsoft.com/office/powerpoint/2010/main" val="13266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3">
            <a:extLst>
              <a:ext uri="{FF2B5EF4-FFF2-40B4-BE49-F238E27FC236}">
                <a16:creationId xmlns:a16="http://schemas.microsoft.com/office/drawing/2014/main" id="{13312FB3-6AD9-204F-AE28-74B9C48575C3}"/>
              </a:ext>
            </a:extLst>
          </p:cNvPr>
          <p:cNvSpPr>
            <a:spLocks noGrp="1"/>
          </p:cNvSpPr>
          <p:nvPr/>
        </p:nvSpPr>
        <p:spPr>
          <a:xfrm>
            <a:off x="1176346" y="477267"/>
            <a:ext cx="5580515" cy="2985429"/>
          </a:xfrm>
          <a:prstGeom prst="rect">
            <a:avLst/>
          </a:prstGeom>
          <a:solidFill>
            <a:srgbClr val="FFFFF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pPr algn="ctr"/>
            <a:r>
              <a:rPr lang="lt-LT" sz="3600" b="1" dirty="0">
                <a:solidFill>
                  <a:srgbClr val="302757"/>
                </a:solidFill>
              </a:rPr>
              <a:t>Kvietimas</a:t>
            </a:r>
          </a:p>
          <a:p>
            <a:pPr algn="ctr"/>
            <a:r>
              <a:rPr lang="lt-LT" sz="3600" b="1" dirty="0">
                <a:solidFill>
                  <a:srgbClr val="302757"/>
                </a:solidFill>
              </a:rPr>
              <a:t>„</a:t>
            </a:r>
            <a:r>
              <a:rPr lang="lt-LT" sz="3600" b="1" u="sng" dirty="0">
                <a:solidFill>
                  <a:srgbClr val="302757"/>
                </a:solidFill>
              </a:rPr>
              <a:t>Expo klasteris</a:t>
            </a:r>
            <a:r>
              <a:rPr lang="lt-LT" sz="3600" b="1" dirty="0">
                <a:solidFill>
                  <a:srgbClr val="302757"/>
                </a:solidFill>
              </a:rPr>
              <a:t>“</a:t>
            </a:r>
          </a:p>
          <a:p>
            <a:pPr algn="ctr"/>
            <a:endParaRPr lang="en-US" sz="2000" b="1" dirty="0">
              <a:solidFill>
                <a:srgbClr val="302757"/>
              </a:solidFill>
              <a:effectLst/>
            </a:endParaRPr>
          </a:p>
          <a:p>
            <a:pPr algn="ctr"/>
            <a:endParaRPr lang="lt-LT" sz="2000" b="1" dirty="0">
              <a:solidFill>
                <a:srgbClr val="302757"/>
              </a:solidFill>
              <a:effectLst/>
            </a:endParaRPr>
          </a:p>
          <a:p>
            <a:pPr algn="ctr"/>
            <a:r>
              <a:rPr lang="en-US" sz="2200" b="1" dirty="0" err="1">
                <a:solidFill>
                  <a:srgbClr val="302757"/>
                </a:solidFill>
              </a:rPr>
              <a:t>Paskelbtas</a:t>
            </a:r>
            <a:r>
              <a:rPr lang="en-US" sz="2200" b="1" dirty="0">
                <a:solidFill>
                  <a:srgbClr val="302757"/>
                </a:solidFill>
              </a:rPr>
              <a:t> </a:t>
            </a:r>
            <a:r>
              <a:rPr lang="lt-LT" sz="2200" b="1" dirty="0">
                <a:solidFill>
                  <a:srgbClr val="302757"/>
                </a:solidFill>
              </a:rPr>
              <a:t>2023 m. gegužės 3 d.</a:t>
            </a:r>
            <a:endParaRPr lang="en-US" sz="2200" b="1" dirty="0">
              <a:solidFill>
                <a:srgbClr val="302757"/>
              </a:solidFill>
            </a:endParaRPr>
          </a:p>
          <a:p>
            <a:pPr algn="ctr"/>
            <a:r>
              <a:rPr lang="en-US" sz="2200" b="1" dirty="0" err="1">
                <a:solidFill>
                  <a:srgbClr val="302757"/>
                </a:solidFill>
              </a:rPr>
              <a:t>Galioja</a:t>
            </a:r>
            <a:r>
              <a:rPr lang="en-US" sz="2200" b="1" dirty="0">
                <a:solidFill>
                  <a:srgbClr val="302757"/>
                </a:solidFill>
              </a:rPr>
              <a:t> </a:t>
            </a:r>
            <a:r>
              <a:rPr lang="en-US" sz="2200" b="1" dirty="0" err="1">
                <a:solidFill>
                  <a:srgbClr val="302757"/>
                </a:solidFill>
              </a:rPr>
              <a:t>iki</a:t>
            </a:r>
            <a:r>
              <a:rPr lang="en-US" sz="2200" b="1" dirty="0">
                <a:solidFill>
                  <a:srgbClr val="302757"/>
                </a:solidFill>
              </a:rPr>
              <a:t> 2023 m. </a:t>
            </a:r>
            <a:r>
              <a:rPr lang="en-US" sz="2200" b="1" dirty="0" err="1">
                <a:solidFill>
                  <a:srgbClr val="302757"/>
                </a:solidFill>
              </a:rPr>
              <a:t>rugpjūčio</a:t>
            </a:r>
            <a:r>
              <a:rPr lang="en-US" sz="2200" b="1" dirty="0">
                <a:solidFill>
                  <a:srgbClr val="302757"/>
                </a:solidFill>
              </a:rPr>
              <a:t> 7 d</a:t>
            </a:r>
            <a:r>
              <a:rPr lang="en-US" sz="2000" b="1" dirty="0">
                <a:solidFill>
                  <a:srgbClr val="302757"/>
                </a:solidFill>
              </a:rPr>
              <a:t>.</a:t>
            </a:r>
          </a:p>
          <a:p>
            <a:pPr algn="ctr"/>
            <a:endParaRPr lang="lt-LT" sz="3200" b="1" dirty="0">
              <a:solidFill>
                <a:srgbClr val="302757"/>
              </a:solidFill>
            </a:endParaRPr>
          </a:p>
        </p:txBody>
      </p:sp>
      <p:pic>
        <p:nvPicPr>
          <p:cNvPr id="16" name="Picture 15" descr="Icon&#10;&#10;Description automatically generated">
            <a:extLst>
              <a:ext uri="{FF2B5EF4-FFF2-40B4-BE49-F238E27FC236}">
                <a16:creationId xmlns:a16="http://schemas.microsoft.com/office/drawing/2014/main" id="{F62DC403-B618-D440-A886-F10BFF930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507" y="666306"/>
            <a:ext cx="3599340" cy="4713767"/>
          </a:xfrm>
          <a:prstGeom prst="rect">
            <a:avLst/>
          </a:prstGeom>
        </p:spPr>
      </p:pic>
      <p:sp>
        <p:nvSpPr>
          <p:cNvPr id="17" name="Rectangle: Rounded Corners 16">
            <a:extLst>
              <a:ext uri="{FF2B5EF4-FFF2-40B4-BE49-F238E27FC236}">
                <a16:creationId xmlns:a16="http://schemas.microsoft.com/office/drawing/2014/main" id="{E2D6C05B-1D38-BEB1-7F35-F4003584AC2E}"/>
              </a:ext>
            </a:extLst>
          </p:cNvPr>
          <p:cNvSpPr/>
          <p:nvPr/>
        </p:nvSpPr>
        <p:spPr>
          <a:xfrm>
            <a:off x="1034218" y="463508"/>
            <a:ext cx="5864772" cy="265491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TextBox 1">
            <a:extLst>
              <a:ext uri="{FF2B5EF4-FFF2-40B4-BE49-F238E27FC236}">
                <a16:creationId xmlns:a16="http://schemas.microsoft.com/office/drawing/2014/main" id="{0E57E334-F34C-E259-6A6F-797CEAF8E64F}"/>
              </a:ext>
            </a:extLst>
          </p:cNvPr>
          <p:cNvSpPr txBox="1"/>
          <p:nvPr/>
        </p:nvSpPr>
        <p:spPr>
          <a:xfrm>
            <a:off x="2596294" y="5840494"/>
            <a:ext cx="2886138" cy="369332"/>
          </a:xfrm>
          <a:prstGeom prst="rect">
            <a:avLst/>
          </a:prstGeom>
          <a:solidFill>
            <a:schemeClr val="bg1"/>
          </a:solidFill>
        </p:spPr>
        <p:txBody>
          <a:bodyPr wrap="square">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EBE437"/>
                </a:solidFill>
                <a:latin typeface="Verdana" panose="020B0604030504040204" pitchFamily="34" charset="0"/>
                <a:ea typeface="Verdana" panose="020B0604030504040204" pitchFamily="34" charset="0"/>
              </a:rPr>
              <a:t>Finansavimo</a:t>
            </a:r>
            <a:r>
              <a:rPr lang="en-US" dirty="0">
                <a:solidFill>
                  <a:srgbClr val="EBE437"/>
                </a:solidFill>
                <a:latin typeface="Verdana" panose="020B0604030504040204" pitchFamily="34" charset="0"/>
                <a:ea typeface="Verdana" panose="020B0604030504040204" pitchFamily="34" charset="0"/>
              </a:rPr>
              <a:t> </a:t>
            </a:r>
            <a:r>
              <a:rPr lang="en-US" dirty="0" err="1">
                <a:solidFill>
                  <a:srgbClr val="EBE437"/>
                </a:solidFill>
                <a:latin typeface="Verdana" panose="020B0604030504040204" pitchFamily="34" charset="0"/>
                <a:ea typeface="Verdana" panose="020B0604030504040204" pitchFamily="34" charset="0"/>
              </a:rPr>
              <a:t>galimybės</a:t>
            </a:r>
            <a:endParaRPr lang="en-US" dirty="0">
              <a:solidFill>
                <a:srgbClr val="EBE437"/>
              </a:solidFill>
              <a:latin typeface="Verdana" panose="020B0604030504040204" pitchFamily="34" charset="0"/>
              <a:ea typeface="Verdana" panose="020B0604030504040204" pitchFamily="34" charset="0"/>
            </a:endParaRPr>
          </a:p>
        </p:txBody>
      </p:sp>
      <p:sp>
        <p:nvSpPr>
          <p:cNvPr id="22" name="TextBox 1">
            <a:extLst>
              <a:ext uri="{FF2B5EF4-FFF2-40B4-BE49-F238E27FC236}">
                <a16:creationId xmlns:a16="http://schemas.microsoft.com/office/drawing/2014/main" id="{C16E9712-62D3-FCA2-D5D7-B2ACE3E9FD9F}"/>
              </a:ext>
            </a:extLst>
          </p:cNvPr>
          <p:cNvSpPr txBox="1"/>
          <p:nvPr/>
        </p:nvSpPr>
        <p:spPr>
          <a:xfrm>
            <a:off x="2510686" y="6209826"/>
            <a:ext cx="3246540" cy="369332"/>
          </a:xfrm>
          <a:prstGeom prst="rect">
            <a:avLst/>
          </a:prstGeom>
          <a:noFill/>
        </p:spPr>
        <p:txBody>
          <a:bodyPr wrap="square" rtlCol="0">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302757"/>
                </a:solidFill>
                <a:latin typeface="Verdana   "/>
              </a:rPr>
              <a:t>www.inovacijuagentura.lt </a:t>
            </a:r>
            <a:endParaRPr lang="en-US" dirty="0">
              <a:solidFill>
                <a:srgbClr val="302757"/>
              </a:solidFill>
              <a:latin typeface="Verdana   "/>
            </a:endParaRPr>
          </a:p>
        </p:txBody>
      </p:sp>
      <p:pic>
        <p:nvPicPr>
          <p:cNvPr id="23" name="Picture 22" descr="Qr code&#10;&#10;Description automatically generated">
            <a:extLst>
              <a:ext uri="{FF2B5EF4-FFF2-40B4-BE49-F238E27FC236}">
                <a16:creationId xmlns:a16="http://schemas.microsoft.com/office/drawing/2014/main" id="{F3AEAE26-F5E2-8948-28B6-02F7BFBEDBFA}"/>
              </a:ext>
            </a:extLst>
          </p:cNvPr>
          <p:cNvPicPr>
            <a:picLocks noChangeAspect="1"/>
          </p:cNvPicPr>
          <p:nvPr/>
        </p:nvPicPr>
        <p:blipFill rotWithShape="1">
          <a:blip r:embed="rId3"/>
          <a:srcRect b="16855"/>
          <a:stretch/>
        </p:blipFill>
        <p:spPr>
          <a:xfrm>
            <a:off x="2989386" y="3653172"/>
            <a:ext cx="1954436" cy="2067560"/>
          </a:xfrm>
          <a:prstGeom prst="rect">
            <a:avLst/>
          </a:prstGeom>
          <a:ln>
            <a:solidFill>
              <a:srgbClr val="302757"/>
            </a:solidFill>
          </a:ln>
        </p:spPr>
      </p:pic>
    </p:spTree>
    <p:extLst>
      <p:ext uri="{BB962C8B-B14F-4D97-AF65-F5344CB8AC3E}">
        <p14:creationId xmlns:p14="http://schemas.microsoft.com/office/powerpoint/2010/main" val="79182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5008FF-6678-5D07-106B-805EEAEE32E7}"/>
              </a:ext>
            </a:extLst>
          </p:cNvPr>
          <p:cNvSpPr>
            <a:spLocks noGrp="1"/>
          </p:cNvSpPr>
          <p:nvPr>
            <p:ph type="ctrTitle"/>
          </p:nvPr>
        </p:nvSpPr>
        <p:spPr>
          <a:xfrm>
            <a:off x="535816" y="538619"/>
            <a:ext cx="6565429" cy="2670189"/>
          </a:xfrm>
        </p:spPr>
        <p:txBody>
          <a:bodyPr/>
          <a:lstStyle/>
          <a:p>
            <a:pPr algn="ctr">
              <a:lnSpc>
                <a:spcPct val="100000"/>
              </a:lnSpc>
            </a:pPr>
            <a:r>
              <a:rPr lang="lt-LT" sz="4400" b="1" dirty="0">
                <a:solidFill>
                  <a:schemeClr val="accent1"/>
                </a:solidFill>
              </a:rPr>
              <a:t>Kvietimas</a:t>
            </a:r>
            <a:br>
              <a:rPr lang="lt-LT" sz="4400" b="1" dirty="0">
                <a:solidFill>
                  <a:srgbClr val="302757"/>
                </a:solidFill>
              </a:rPr>
            </a:br>
            <a:r>
              <a:rPr lang="lt-LT" sz="4400" b="1" dirty="0">
                <a:solidFill>
                  <a:srgbClr val="302757"/>
                </a:solidFill>
              </a:rPr>
              <a:t>„Expo galimybės“</a:t>
            </a:r>
            <a:endParaRPr lang="lt-LT" sz="4400" b="1" dirty="0">
              <a:latin typeface="Verdana"/>
              <a:ea typeface="Verdana"/>
            </a:endParaRPr>
          </a:p>
        </p:txBody>
      </p:sp>
    </p:spTree>
    <p:extLst>
      <p:ext uri="{BB962C8B-B14F-4D97-AF65-F5344CB8AC3E}">
        <p14:creationId xmlns:p14="http://schemas.microsoft.com/office/powerpoint/2010/main" val="66175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D413653E-8D9A-3CFE-16A9-C99545F20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549" y="1377913"/>
            <a:ext cx="3174580" cy="2119201"/>
          </a:xfrm>
          <a:prstGeom prst="rect">
            <a:avLst/>
          </a:prstGeom>
        </p:spPr>
      </p:pic>
      <p:sp>
        <p:nvSpPr>
          <p:cNvPr id="9" name="Suapvalintas stačiakampis 9">
            <a:extLst>
              <a:ext uri="{FF2B5EF4-FFF2-40B4-BE49-F238E27FC236}">
                <a16:creationId xmlns:a16="http://schemas.microsoft.com/office/drawing/2014/main" id="{D2FAD41B-C39E-376F-79AE-03040209200A}"/>
              </a:ext>
            </a:extLst>
          </p:cNvPr>
          <p:cNvSpPr/>
          <p:nvPr/>
        </p:nvSpPr>
        <p:spPr>
          <a:xfrm>
            <a:off x="6166446" y="939453"/>
            <a:ext cx="5551653" cy="399797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spcAft>
                <a:spcPts val="600"/>
              </a:spcAft>
            </a:pP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Tinkamos finansuoti išlaidos:</a:t>
            </a:r>
          </a:p>
          <a:p>
            <a:pPr marL="171450" indent="-171450" algn="just">
              <a:spcAft>
                <a:spcPts val="600"/>
              </a:spcAft>
              <a:buFont typeface="Wingdings" panose="05000000000000000000" pitchFamily="2" charset="2"/>
              <a:buChar char="§"/>
            </a:pPr>
            <a:r>
              <a:rPr lang="lt-LT" sz="1400" dirty="0">
                <a:solidFill>
                  <a:srgbClr val="302757"/>
                </a:solidFill>
                <a:latin typeface="Verdana" panose="020B0604030504040204" pitchFamily="34" charset="0"/>
                <a:ea typeface="Verdana" panose="020B0604030504040204" pitchFamily="34" charset="0"/>
                <a:cs typeface="Calibri Light" panose="020F0302020204030204" pitchFamily="34" charset="0"/>
              </a:rPr>
              <a:t>dalyvavimas užsienyje vykstančioje tarptautinėje parodoje.</a:t>
            </a:r>
          </a:p>
          <a:p>
            <a:pPr marL="171450" indent="-171450" algn="just">
              <a:spcAft>
                <a:spcPts val="600"/>
              </a:spcAft>
              <a:buFont typeface="Wingdings" panose="05000000000000000000" pitchFamily="2" charset="2"/>
              <a:buChar char="§"/>
            </a:pPr>
            <a:r>
              <a:rPr lang="lt-LT" sz="1400" dirty="0">
                <a:solidFill>
                  <a:srgbClr val="302757"/>
                </a:solidFill>
                <a:latin typeface="Verdana" panose="020B0604030504040204" pitchFamily="34" charset="0"/>
                <a:ea typeface="Verdana" panose="020B0604030504040204" pitchFamily="34" charset="0"/>
                <a:cs typeface="Calibri Light" panose="020F0302020204030204" pitchFamily="34" charset="0"/>
              </a:rPr>
              <a:t>produkcijos sertifikavimas, įskaitant sertifikavimui reikalingų bandymų ir tyrimų išlaidas.</a:t>
            </a:r>
          </a:p>
          <a:p>
            <a:pPr marL="171450" indent="-171450" algn="just">
              <a:spcAft>
                <a:spcPts val="600"/>
              </a:spcAft>
              <a:buFont typeface="Wingdings" panose="05000000000000000000" pitchFamily="2" charset="2"/>
              <a:buChar char="§"/>
            </a:pPr>
            <a:r>
              <a:rPr lang="lt-LT" sz="1400" dirty="0">
                <a:solidFill>
                  <a:srgbClr val="302757"/>
                </a:solidFill>
                <a:latin typeface="Verdana" panose="020B0604030504040204" pitchFamily="34" charset="0"/>
                <a:ea typeface="Verdana" panose="020B0604030504040204" pitchFamily="34" charset="0"/>
                <a:cs typeface="Calibri Light" panose="020F0302020204030204" pitchFamily="34" charset="0"/>
              </a:rPr>
              <a:t>e. rinkodaros paslaugos</a:t>
            </a:r>
          </a:p>
          <a:p>
            <a:pPr marL="171450" indent="-171450" algn="just">
              <a:spcAft>
                <a:spcPts val="600"/>
              </a:spcAft>
              <a:buFont typeface="Wingdings" panose="05000000000000000000" pitchFamily="2" charset="2"/>
              <a:buChar char="§"/>
            </a:pPr>
            <a:r>
              <a:rPr lang="lt-LT" sz="1400" dirty="0">
                <a:solidFill>
                  <a:srgbClr val="302757"/>
                </a:solidFill>
                <a:latin typeface="Verdana" panose="020B0604030504040204" pitchFamily="34" charset="0"/>
                <a:ea typeface="Verdana" panose="020B0604030504040204" pitchFamily="34" charset="0"/>
                <a:cs typeface="Calibri Light" panose="020F0302020204030204" pitchFamily="34" charset="0"/>
              </a:rPr>
              <a:t>eksporto vadybininko DU (skirta MVĮ, kurios nevykdė eksporto veiklos)</a:t>
            </a:r>
            <a:endParaRPr lang="lt-LT" sz="140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a:p>
            <a:pPr algn="just"/>
            <a:endParaRPr lang="lt-LT" sz="1200" dirty="0">
              <a:solidFill>
                <a:srgbClr val="302757"/>
              </a:solidFill>
              <a:latin typeface="Verdana" panose="020B0604030504040204" pitchFamily="34" charset="0"/>
              <a:ea typeface="Verdana" panose="020B0604030504040204" pitchFamily="34" charset="0"/>
              <a:cs typeface="Calibri Light" panose="020F0302020204030204" pitchFamily="34" charset="0"/>
            </a:endParaRPr>
          </a:p>
          <a:p>
            <a:pPr algn="just"/>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Finansavimas</a:t>
            </a:r>
          </a:p>
          <a:p>
            <a:pPr algn="just">
              <a:buClr>
                <a:srgbClr val="EEE730"/>
              </a:buClr>
            </a:pP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Min. – 10 000 Eur.</a:t>
            </a:r>
          </a:p>
          <a:p>
            <a:pPr algn="just">
              <a:buClr>
                <a:srgbClr val="EEE730"/>
              </a:buClr>
            </a:pPr>
            <a:r>
              <a:rPr lang="lt-LT" sz="1400" b="1" dirty="0" err="1">
                <a:solidFill>
                  <a:srgbClr val="302757"/>
                </a:solidFill>
                <a:latin typeface="Verdana" panose="020B0604030504040204" pitchFamily="34" charset="0"/>
                <a:ea typeface="Verdana" panose="020B0604030504040204" pitchFamily="34" charset="0"/>
                <a:cs typeface="Calibri Light" panose="020F0302020204030204" pitchFamily="34" charset="0"/>
              </a:rPr>
              <a:t>Max</a:t>
            </a: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 – 100 000 Eur.</a:t>
            </a:r>
          </a:p>
          <a:p>
            <a:pPr algn="just">
              <a:buClr>
                <a:srgbClr val="EEE730"/>
              </a:buClr>
            </a:pPr>
            <a:endPar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endParaRPr>
          </a:p>
          <a:p>
            <a:pPr algn="just">
              <a:spcAft>
                <a:spcPts val="600"/>
              </a:spcAft>
              <a:buClr>
                <a:srgbClr val="EEE730"/>
              </a:buClr>
            </a:pP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Finansavimo</a:t>
            </a:r>
            <a:r>
              <a:rPr lang="en-US"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 forma</a:t>
            </a: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 – </a:t>
            </a:r>
            <a:r>
              <a:rPr lang="lt-LT" sz="1400" i="1" dirty="0">
                <a:solidFill>
                  <a:srgbClr val="302757"/>
                </a:solidFill>
                <a:latin typeface="Verdana" panose="020B0604030504040204" pitchFamily="34" charset="0"/>
                <a:ea typeface="Verdana" panose="020B0604030504040204" pitchFamily="34" charset="0"/>
                <a:cs typeface="Calibri Light" panose="020F0302020204030204" pitchFamily="34" charset="0"/>
              </a:rPr>
              <a:t>de </a:t>
            </a:r>
            <a:r>
              <a:rPr lang="lt-LT" sz="1400" i="1" dirty="0" err="1">
                <a:solidFill>
                  <a:srgbClr val="302757"/>
                </a:solidFill>
                <a:latin typeface="Verdana" panose="020B0604030504040204" pitchFamily="34" charset="0"/>
                <a:ea typeface="Verdana" panose="020B0604030504040204" pitchFamily="34" charset="0"/>
                <a:cs typeface="Calibri Light" panose="020F0302020204030204" pitchFamily="34" charset="0"/>
              </a:rPr>
              <a:t>minimis</a:t>
            </a:r>
            <a:r>
              <a:rPr lang="lt-LT" sz="1400" i="1" dirty="0">
                <a:solidFill>
                  <a:srgbClr val="302757"/>
                </a:solidFill>
                <a:latin typeface="Verdana" panose="020B0604030504040204" pitchFamily="34" charset="0"/>
                <a:ea typeface="Verdana" panose="020B0604030504040204" pitchFamily="34" charset="0"/>
                <a:cs typeface="Calibri Light" panose="020F0302020204030204" pitchFamily="34" charset="0"/>
              </a:rPr>
              <a:t> pagalba</a:t>
            </a:r>
          </a:p>
          <a:p>
            <a:pPr algn="just">
              <a:buClr>
                <a:srgbClr val="EEE730"/>
              </a:buClr>
            </a:pPr>
            <a:r>
              <a:rPr lang="lt-LT" sz="14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Finansavimo intensyvumas </a:t>
            </a:r>
            <a:r>
              <a:rPr lang="lt-LT" sz="1400" dirty="0">
                <a:solidFill>
                  <a:srgbClr val="302757"/>
                </a:solidFill>
                <a:latin typeface="Verdana" panose="020B0604030504040204" pitchFamily="34" charset="0"/>
                <a:ea typeface="Verdana" panose="020B0604030504040204" pitchFamily="34" charset="0"/>
                <a:cs typeface="Calibri Light" panose="020F0302020204030204" pitchFamily="34" charset="0"/>
              </a:rPr>
              <a:t>iki 50 proc.</a:t>
            </a:r>
          </a:p>
        </p:txBody>
      </p:sp>
      <p:sp>
        <p:nvSpPr>
          <p:cNvPr id="2" name="Title 1">
            <a:extLst>
              <a:ext uri="{FF2B5EF4-FFF2-40B4-BE49-F238E27FC236}">
                <a16:creationId xmlns:a16="http://schemas.microsoft.com/office/drawing/2014/main" id="{62FCE4B0-2F89-1A4C-B36C-B0B862604A81}"/>
              </a:ext>
            </a:extLst>
          </p:cNvPr>
          <p:cNvSpPr>
            <a:spLocks noGrp="1"/>
          </p:cNvSpPr>
          <p:nvPr>
            <p:ph type="title"/>
          </p:nvPr>
        </p:nvSpPr>
        <p:spPr>
          <a:xfrm>
            <a:off x="833758" y="36117"/>
            <a:ext cx="7303789" cy="903336"/>
          </a:xfrm>
        </p:spPr>
        <p:txBody>
          <a:bodyPr>
            <a:normAutofit/>
          </a:bodyPr>
          <a:lstStyle/>
          <a:p>
            <a:r>
              <a:rPr lang="lt-LT" b="1" dirty="0">
                <a:solidFill>
                  <a:srgbClr val="302757"/>
                </a:solidFill>
                <a:latin typeface="Verdana" panose="020B0604030504040204" pitchFamily="34" charset="0"/>
                <a:ea typeface="Verdana" panose="020B0604030504040204" pitchFamily="34" charset="0"/>
              </a:rPr>
              <a:t>Kvietimas „Expo galimybės“</a:t>
            </a:r>
            <a:endParaRPr lang="en-LT" b="1" dirty="0">
              <a:solidFill>
                <a:srgbClr val="302757"/>
              </a:solidFill>
              <a:latin typeface="Verdana" panose="020B0604030504040204" pitchFamily="34" charset="0"/>
              <a:ea typeface="Verdana" panose="020B0604030504040204" pitchFamily="34" charset="0"/>
            </a:endParaRPr>
          </a:p>
        </p:txBody>
      </p:sp>
      <p:sp>
        <p:nvSpPr>
          <p:cNvPr id="14" name="Suapvalintas stačiakampis 9">
            <a:extLst>
              <a:ext uri="{FF2B5EF4-FFF2-40B4-BE49-F238E27FC236}">
                <a16:creationId xmlns:a16="http://schemas.microsoft.com/office/drawing/2014/main" id="{76F3E02B-B8EF-2195-A456-B637BA979FA3}"/>
              </a:ext>
            </a:extLst>
          </p:cNvPr>
          <p:cNvSpPr/>
          <p:nvPr/>
        </p:nvSpPr>
        <p:spPr>
          <a:xfrm>
            <a:off x="473901" y="3236630"/>
            <a:ext cx="5693511" cy="280091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spcAft>
                <a:spcPts val="600"/>
              </a:spcAft>
              <a:buClr>
                <a:srgbClr val="EEE730"/>
              </a:buClr>
            </a:pPr>
            <a:r>
              <a:rPr lang="lt-LT" sz="16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Reikalavimai</a:t>
            </a:r>
            <a:r>
              <a:rPr lang="en-US" sz="16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1600" b="1" dirty="0">
                <a:solidFill>
                  <a:srgbClr val="302757"/>
                </a:solidFill>
                <a:latin typeface="Verdana" panose="020B0604030504040204" pitchFamily="34" charset="0"/>
                <a:ea typeface="Verdana" panose="020B0604030504040204" pitchFamily="34" charset="0"/>
                <a:cs typeface="Calibri Light" panose="020F0302020204030204" pitchFamily="34" charset="0"/>
              </a:rPr>
              <a:t>pareiškėjui:</a:t>
            </a:r>
          </a:p>
          <a:p>
            <a:pPr marL="171450" indent="-171450" algn="just">
              <a:spcAft>
                <a:spcPts val="600"/>
              </a:spcAft>
              <a:buClr>
                <a:srgbClr val="302757"/>
              </a:buClr>
              <a:buFont typeface="Wingdings" panose="05000000000000000000" pitchFamily="2" charset="2"/>
              <a:buChar char="§"/>
            </a:pPr>
            <a:r>
              <a:rPr lang="en-US"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&gt;</a:t>
            </a:r>
            <a: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1 metus veikianti įmonė</a:t>
            </a:r>
            <a:r>
              <a:rPr lang="en-US"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 </a:t>
            </a:r>
            <a: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(MVĮ)</a:t>
            </a:r>
            <a:r>
              <a:rPr lang="en-US"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a:t>
            </a:r>
            <a:endPar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endParaRPr>
          </a:p>
          <a:p>
            <a:pPr marL="171450" indent="-171450">
              <a:spcAft>
                <a:spcPts val="600"/>
              </a:spcAft>
              <a:buClr>
                <a:srgbClr val="302757"/>
              </a:buClr>
              <a:buFont typeface="Wingdings" panose="05000000000000000000" pitchFamily="2" charset="2"/>
              <a:buChar char="§"/>
            </a:pPr>
            <a: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vidutinės metinės pardavimo pajamos per paskutinius finansinius metus ne mažiau</a:t>
            </a:r>
            <a:b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br>
            <a: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50 000 Eur (labai mažoms ir mažoms įmonėms), ir 145 000 Eur (vidutinėms įmonėms).</a:t>
            </a:r>
          </a:p>
          <a:p>
            <a:pPr marL="171450" indent="-171450" algn="just">
              <a:spcAft>
                <a:spcPts val="600"/>
              </a:spcAft>
              <a:buClr>
                <a:srgbClr val="302757"/>
              </a:buClr>
              <a:buFont typeface="Wingdings" panose="05000000000000000000" pitchFamily="2" charset="2"/>
              <a:buChar char="§"/>
            </a:pPr>
            <a:r>
              <a:rPr lang="en-US"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&gt;</a:t>
            </a:r>
            <a:r>
              <a:rPr lang="lt-LT" sz="1600" dirty="0">
                <a:solidFill>
                  <a:srgbClr val="302757"/>
                </a:solidFill>
                <a:latin typeface="Verdana" panose="020B0604030504040204" pitchFamily="34" charset="0"/>
                <a:ea typeface="Verdana" panose="020B0604030504040204" pitchFamily="34" charset="0"/>
                <a:cs typeface="Calibri Light" panose="020F0302020204030204" pitchFamily="34" charset="0"/>
              </a:rPr>
              <a:t>51 proc. pajamų sudaro paties pareiškėjo pagamintos produkcijos pardavimai​</a:t>
            </a:r>
          </a:p>
        </p:txBody>
      </p:sp>
      <p:sp>
        <p:nvSpPr>
          <p:cNvPr id="5" name="Suapvalintas stačiakampis 9">
            <a:extLst>
              <a:ext uri="{FF2B5EF4-FFF2-40B4-BE49-F238E27FC236}">
                <a16:creationId xmlns:a16="http://schemas.microsoft.com/office/drawing/2014/main" id="{D1BB1C02-6048-E798-E192-3AD1505F72D8}"/>
              </a:ext>
            </a:extLst>
          </p:cNvPr>
          <p:cNvSpPr/>
          <p:nvPr/>
        </p:nvSpPr>
        <p:spPr>
          <a:xfrm>
            <a:off x="7220868" y="5019598"/>
            <a:ext cx="3442808" cy="1350640"/>
          </a:xfrm>
          <a:prstGeom prst="roundRect">
            <a:avLst/>
          </a:prstGeom>
          <a:solidFill>
            <a:srgbClr val="302757"/>
          </a:solidFill>
          <a:ln w="28575"/>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lt-LT" sz="1200" b="1" dirty="0">
              <a:solidFill>
                <a:schemeClr val="bg1"/>
              </a:solidFill>
              <a:latin typeface="Verdana" panose="020B0604030504040204" pitchFamily="34" charset="0"/>
              <a:ea typeface="Verdana" panose="020B0604030504040204" pitchFamily="34" charset="0"/>
            </a:endParaRPr>
          </a:p>
          <a:p>
            <a:pPr algn="ctr">
              <a:lnSpc>
                <a:spcPct val="150000"/>
              </a:lnSpc>
            </a:pPr>
            <a:r>
              <a:rPr lang="lt-LT" sz="1200" b="1" dirty="0">
                <a:solidFill>
                  <a:schemeClr val="bg1"/>
                </a:solidFill>
                <a:latin typeface="Verdana" panose="020B0604030504040204" pitchFamily="34" charset="0"/>
                <a:ea typeface="Verdana" panose="020B0604030504040204" pitchFamily="34" charset="0"/>
              </a:rPr>
              <a:t>Kvietimas</a:t>
            </a:r>
            <a:r>
              <a:rPr lang="en-US" sz="1200" b="1" dirty="0">
                <a:solidFill>
                  <a:schemeClr val="bg1"/>
                </a:solidFill>
                <a:latin typeface="Verdana" panose="020B0604030504040204" pitchFamily="34" charset="0"/>
                <a:ea typeface="Verdana" panose="020B0604030504040204" pitchFamily="34" charset="0"/>
              </a:rPr>
              <a:t> </a:t>
            </a:r>
            <a:r>
              <a:rPr lang="lt-LT" sz="1200" b="1" dirty="0">
                <a:solidFill>
                  <a:schemeClr val="bg1"/>
                </a:solidFill>
                <a:latin typeface="Verdana" panose="020B0604030504040204" pitchFamily="34" charset="0"/>
                <a:ea typeface="Verdana" panose="020B0604030504040204" pitchFamily="34" charset="0"/>
              </a:rPr>
              <a:t>planuojamas</a:t>
            </a:r>
          </a:p>
          <a:p>
            <a:pPr algn="ctr">
              <a:lnSpc>
                <a:spcPct val="150000"/>
              </a:lnSpc>
            </a:pPr>
            <a:r>
              <a:rPr lang="lt-LT" sz="1200" b="1" dirty="0">
                <a:solidFill>
                  <a:schemeClr val="bg1"/>
                </a:solidFill>
                <a:latin typeface="Verdana" panose="020B0604030504040204" pitchFamily="34" charset="0"/>
                <a:ea typeface="Verdana" panose="020B0604030504040204" pitchFamily="34" charset="0"/>
              </a:rPr>
              <a:t>2023 m. birželio mėn.</a:t>
            </a:r>
          </a:p>
          <a:p>
            <a:pPr algn="ctr">
              <a:lnSpc>
                <a:spcPct val="150000"/>
              </a:lnSpc>
            </a:pPr>
            <a:r>
              <a:rPr lang="lt-LT" sz="1200" b="1" dirty="0">
                <a:solidFill>
                  <a:schemeClr val="bg1"/>
                </a:solidFill>
                <a:latin typeface="Verdana" panose="020B0604030504040204" pitchFamily="34" charset="0"/>
                <a:ea typeface="Verdana" panose="020B0604030504040204" pitchFamily="34" charset="0"/>
              </a:rPr>
              <a:t>Kvietimo biudžetas 5 mln. Eur</a:t>
            </a:r>
            <a:endParaRPr lang="en-LT" sz="1200" b="1" dirty="0">
              <a:solidFill>
                <a:schemeClr val="bg1"/>
              </a:solidFill>
              <a:latin typeface="Verdana" panose="020B0604030504040204" pitchFamily="34" charset="0"/>
              <a:ea typeface="Verdana" panose="020B0604030504040204" pitchFamily="34" charset="0"/>
            </a:endParaRPr>
          </a:p>
        </p:txBody>
      </p:sp>
      <p:pic>
        <p:nvPicPr>
          <p:cNvPr id="3" name="Grafinis elementas 5" descr="Monthly calendar outline">
            <a:extLst>
              <a:ext uri="{FF2B5EF4-FFF2-40B4-BE49-F238E27FC236}">
                <a16:creationId xmlns:a16="http://schemas.microsoft.com/office/drawing/2014/main" id="{DC64BF0A-CA43-C9E0-8CA5-214CE390A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9836" y="5064688"/>
            <a:ext cx="392762" cy="392762"/>
          </a:xfrm>
          <a:prstGeom prst="rect">
            <a:avLst/>
          </a:prstGeom>
        </p:spPr>
      </p:pic>
      <p:pic>
        <p:nvPicPr>
          <p:cNvPr id="10" name="Picture 9" descr="A picture containing indoor, person, sushi, dish&#10;&#10;Description automatically generated">
            <a:extLst>
              <a:ext uri="{FF2B5EF4-FFF2-40B4-BE49-F238E27FC236}">
                <a16:creationId xmlns:a16="http://schemas.microsoft.com/office/drawing/2014/main" id="{B3D8745F-83D0-77CC-BA9A-FAFE66828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866" y="1025115"/>
            <a:ext cx="2880842" cy="1923115"/>
          </a:xfrm>
          <a:prstGeom prst="rect">
            <a:avLst/>
          </a:prstGeom>
        </p:spPr>
      </p:pic>
    </p:spTree>
    <p:extLst>
      <p:ext uri="{BB962C8B-B14F-4D97-AF65-F5344CB8AC3E}">
        <p14:creationId xmlns:p14="http://schemas.microsoft.com/office/powerpoint/2010/main" val="359147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E4B0-2F89-1A4C-B36C-B0B862604A81}"/>
              </a:ext>
            </a:extLst>
          </p:cNvPr>
          <p:cNvSpPr>
            <a:spLocks noGrp="1"/>
          </p:cNvSpPr>
          <p:nvPr>
            <p:ph type="title"/>
          </p:nvPr>
        </p:nvSpPr>
        <p:spPr>
          <a:xfrm>
            <a:off x="931948" y="121779"/>
            <a:ext cx="10997744" cy="903336"/>
          </a:xfrm>
        </p:spPr>
        <p:txBody>
          <a:bodyPr>
            <a:normAutofit/>
          </a:bodyPr>
          <a:lstStyle/>
          <a:p>
            <a:r>
              <a:rPr lang="lt-LT" b="1" dirty="0">
                <a:solidFill>
                  <a:srgbClr val="302757"/>
                </a:solidFill>
              </a:rPr>
              <a:t>Kvietimas „Expo klasteris“</a:t>
            </a:r>
            <a:endParaRPr lang="en-LT" b="1" dirty="0">
              <a:solidFill>
                <a:srgbClr val="302757"/>
              </a:solidFill>
            </a:endParaRPr>
          </a:p>
        </p:txBody>
      </p:sp>
      <p:pic>
        <p:nvPicPr>
          <p:cNvPr id="3" name="Grafinis elementas 5" descr="Monthly calendar outline">
            <a:extLst>
              <a:ext uri="{FF2B5EF4-FFF2-40B4-BE49-F238E27FC236}">
                <a16:creationId xmlns:a16="http://schemas.microsoft.com/office/drawing/2014/main" id="{DC64BF0A-CA43-C9E0-8CA5-214CE390A5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9836" y="5064688"/>
            <a:ext cx="392762" cy="392762"/>
          </a:xfrm>
          <a:prstGeom prst="rect">
            <a:avLst/>
          </a:prstGeom>
        </p:spPr>
      </p:pic>
      <p:pic>
        <p:nvPicPr>
          <p:cNvPr id="6" name="Picture 5">
            <a:extLst>
              <a:ext uri="{FF2B5EF4-FFF2-40B4-BE49-F238E27FC236}">
                <a16:creationId xmlns:a16="http://schemas.microsoft.com/office/drawing/2014/main" id="{6246777C-EE40-F334-132B-B3C93FA47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5576" y="3429000"/>
            <a:ext cx="4318303" cy="2882696"/>
          </a:xfrm>
          <a:prstGeom prst="rect">
            <a:avLst/>
          </a:prstGeom>
        </p:spPr>
      </p:pic>
      <p:sp>
        <p:nvSpPr>
          <p:cNvPr id="12" name="TextBox 11">
            <a:extLst>
              <a:ext uri="{FF2B5EF4-FFF2-40B4-BE49-F238E27FC236}">
                <a16:creationId xmlns:a16="http://schemas.microsoft.com/office/drawing/2014/main" id="{06B58B8E-AB06-DD1A-6D75-84F060E01F9F}"/>
              </a:ext>
            </a:extLst>
          </p:cNvPr>
          <p:cNvSpPr txBox="1"/>
          <p:nvPr/>
        </p:nvSpPr>
        <p:spPr>
          <a:xfrm>
            <a:off x="931948" y="1483649"/>
            <a:ext cx="10563616" cy="1292662"/>
          </a:xfrm>
          <a:prstGeom prst="rect">
            <a:avLst/>
          </a:prstGeom>
          <a:noFill/>
        </p:spPr>
        <p:txBody>
          <a:bodyPr wrap="square" rtlCol="0">
            <a:spAutoFit/>
          </a:bodyPr>
          <a:lstStyle/>
          <a:p>
            <a:pPr algn="just"/>
            <a:r>
              <a:rPr lang="lt-LT" sz="2600" b="1" dirty="0">
                <a:solidFill>
                  <a:srgbClr val="302757"/>
                </a:solidFill>
                <a:latin typeface="Verdana" panose="020B0604030504040204" pitchFamily="34" charset="0"/>
                <a:ea typeface="Verdana" panose="020B0604030504040204" pitchFamily="34" charset="0"/>
              </a:rPr>
              <a:t>Finansuojama veikla – </a:t>
            </a:r>
            <a:r>
              <a:rPr lang="lt-LT" sz="2600" dirty="0">
                <a:solidFill>
                  <a:srgbClr val="302757"/>
                </a:solidFill>
                <a:latin typeface="Verdana" panose="020B0604030504040204" pitchFamily="34" charset="0"/>
                <a:ea typeface="Verdana" panose="020B0604030504040204" pitchFamily="34" charset="0"/>
              </a:rPr>
              <a:t>į eksportą orientuotų, į bendrą vertės grandinę susijungusių MVĮ tinklo kūrimosi ir augimo skatinimas (Vidurio ir vakarų Lietuvos regionas).</a:t>
            </a:r>
          </a:p>
        </p:txBody>
      </p:sp>
      <p:sp>
        <p:nvSpPr>
          <p:cNvPr id="4" name="TextBox 3">
            <a:extLst>
              <a:ext uri="{FF2B5EF4-FFF2-40B4-BE49-F238E27FC236}">
                <a16:creationId xmlns:a16="http://schemas.microsoft.com/office/drawing/2014/main" id="{D74FC79B-6C55-49B4-D122-B206F6747FFA}"/>
              </a:ext>
            </a:extLst>
          </p:cNvPr>
          <p:cNvSpPr txBox="1"/>
          <p:nvPr/>
        </p:nvSpPr>
        <p:spPr>
          <a:xfrm>
            <a:off x="1002082" y="3927801"/>
            <a:ext cx="6773494" cy="1446550"/>
          </a:xfrm>
          <a:prstGeom prst="rect">
            <a:avLst/>
          </a:prstGeom>
          <a:noFill/>
        </p:spPr>
        <p:txBody>
          <a:bodyPr wrap="square" rtlCol="0">
            <a:spAutoFit/>
          </a:bodyPr>
          <a:lstStyle/>
          <a:p>
            <a:r>
              <a:rPr lang="lt-LT" sz="2200" b="1" dirty="0">
                <a:solidFill>
                  <a:srgbClr val="302757"/>
                </a:solidFill>
                <a:latin typeface="Verdana" panose="020B0604030504040204" pitchFamily="34" charset="0"/>
                <a:ea typeface="Verdana" panose="020B0604030504040204" pitchFamily="34" charset="0"/>
              </a:rPr>
              <a:t>Pridėtinės vertės kūrimo grandinė </a:t>
            </a:r>
            <a:r>
              <a:rPr lang="lt-LT" sz="2200" dirty="0">
                <a:solidFill>
                  <a:srgbClr val="302757"/>
                </a:solidFill>
                <a:latin typeface="Verdana" panose="020B0604030504040204" pitchFamily="34" charset="0"/>
                <a:ea typeface="Verdana" panose="020B0604030504040204" pitchFamily="34" charset="0"/>
              </a:rPr>
              <a:t>– tarpusavyje susijusių veiklų, kurių kiekviena suteikia papildomą vertę kuriant, tobulinant ir realizuojant produktą (-</a:t>
            </a:r>
            <a:r>
              <a:rPr lang="lt-LT" sz="2200" dirty="0" err="1">
                <a:solidFill>
                  <a:srgbClr val="302757"/>
                </a:solidFill>
                <a:latin typeface="Verdana" panose="020B0604030504040204" pitchFamily="34" charset="0"/>
                <a:ea typeface="Verdana" panose="020B0604030504040204" pitchFamily="34" charset="0"/>
              </a:rPr>
              <a:t>us</a:t>
            </a:r>
            <a:r>
              <a:rPr lang="lt-LT" sz="2200" dirty="0">
                <a:solidFill>
                  <a:srgbClr val="302757"/>
                </a:solidFill>
                <a:latin typeface="Verdana" panose="020B0604030504040204" pitchFamily="34" charset="0"/>
                <a:ea typeface="Verdana" panose="020B0604030504040204" pitchFamily="34" charset="0"/>
              </a:rPr>
              <a:t>), sistema</a:t>
            </a:r>
          </a:p>
        </p:txBody>
      </p:sp>
    </p:spTree>
    <p:extLst>
      <p:ext uri="{BB962C8B-B14F-4D97-AF65-F5344CB8AC3E}">
        <p14:creationId xmlns:p14="http://schemas.microsoft.com/office/powerpoint/2010/main" val="48747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675ED5E-D93B-69F7-17E2-DC08DD908F31}"/>
              </a:ext>
            </a:extLst>
          </p:cNvPr>
          <p:cNvPicPr>
            <a:picLocks noChangeAspect="1"/>
          </p:cNvPicPr>
          <p:nvPr/>
        </p:nvPicPr>
        <p:blipFill>
          <a:blip r:embed="rId2"/>
          <a:stretch>
            <a:fillRect/>
          </a:stretch>
        </p:blipFill>
        <p:spPr>
          <a:xfrm>
            <a:off x="3847527" y="297869"/>
            <a:ext cx="3387052" cy="1643990"/>
          </a:xfrm>
          <a:prstGeom prst="rect">
            <a:avLst/>
          </a:prstGeom>
        </p:spPr>
      </p:pic>
      <p:sp>
        <p:nvSpPr>
          <p:cNvPr id="6" name="Rectangle 5">
            <a:extLst>
              <a:ext uri="{FF2B5EF4-FFF2-40B4-BE49-F238E27FC236}">
                <a16:creationId xmlns:a16="http://schemas.microsoft.com/office/drawing/2014/main" id="{DA034B01-5BD1-91C4-2235-787C70E845AE}"/>
              </a:ext>
            </a:extLst>
          </p:cNvPr>
          <p:cNvSpPr/>
          <p:nvPr/>
        </p:nvSpPr>
        <p:spPr>
          <a:xfrm>
            <a:off x="261257" y="243840"/>
            <a:ext cx="1210492" cy="1428206"/>
          </a:xfrm>
          <a:prstGeom prst="rect">
            <a:avLst/>
          </a:prstGeom>
          <a:solidFill>
            <a:srgbClr val="302757"/>
          </a:solidFill>
          <a:ln>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extBox 1">
            <a:extLst>
              <a:ext uri="{FF2B5EF4-FFF2-40B4-BE49-F238E27FC236}">
                <a16:creationId xmlns:a16="http://schemas.microsoft.com/office/drawing/2014/main" id="{2D778A71-AD87-97D6-209F-C427586A3F47}"/>
              </a:ext>
            </a:extLst>
          </p:cNvPr>
          <p:cNvSpPr txBox="1"/>
          <p:nvPr/>
        </p:nvSpPr>
        <p:spPr>
          <a:xfrm>
            <a:off x="4313300" y="4078872"/>
            <a:ext cx="3246540" cy="369332"/>
          </a:xfrm>
          <a:prstGeom prst="rect">
            <a:avLst/>
          </a:prstGeom>
          <a:noFill/>
        </p:spPr>
        <p:txBody>
          <a:bodyPr wrap="square" rtlCol="0">
            <a:spAutoFit/>
          </a:bodyPr>
          <a:lstStyle/>
          <a:p>
            <a:r>
              <a:rPr lang="lt-LT" dirty="0">
                <a:solidFill>
                  <a:schemeClr val="bg1"/>
                </a:solidFill>
                <a:latin typeface="Verdana   "/>
              </a:rPr>
              <a:t>www.inovacijuagentura.lt </a:t>
            </a:r>
            <a:endParaRPr lang="en-US" dirty="0">
              <a:solidFill>
                <a:schemeClr val="bg1"/>
              </a:solidFill>
              <a:latin typeface="Verdana   "/>
            </a:endParaRPr>
          </a:p>
        </p:txBody>
      </p:sp>
      <p:pic>
        <p:nvPicPr>
          <p:cNvPr id="3" name="Picture 2" descr="Qr code&#10;&#10;Description automatically generated">
            <a:extLst>
              <a:ext uri="{FF2B5EF4-FFF2-40B4-BE49-F238E27FC236}">
                <a16:creationId xmlns:a16="http://schemas.microsoft.com/office/drawing/2014/main" id="{11A3BC42-FCF2-4E54-8446-D367CDF8088A}"/>
              </a:ext>
            </a:extLst>
          </p:cNvPr>
          <p:cNvPicPr>
            <a:picLocks noChangeAspect="1"/>
          </p:cNvPicPr>
          <p:nvPr/>
        </p:nvPicPr>
        <p:blipFill rotWithShape="1">
          <a:blip r:embed="rId3"/>
          <a:srcRect b="16855"/>
          <a:stretch/>
        </p:blipFill>
        <p:spPr>
          <a:xfrm>
            <a:off x="4755369" y="1941859"/>
            <a:ext cx="1954436" cy="2067560"/>
          </a:xfrm>
          <a:prstGeom prst="rect">
            <a:avLst/>
          </a:prstGeom>
        </p:spPr>
      </p:pic>
      <p:sp>
        <p:nvSpPr>
          <p:cNvPr id="10" name="TextBox 9">
            <a:extLst>
              <a:ext uri="{FF2B5EF4-FFF2-40B4-BE49-F238E27FC236}">
                <a16:creationId xmlns:a16="http://schemas.microsoft.com/office/drawing/2014/main" id="{0B3C2D43-02D2-D558-6413-C8E38483DF75}"/>
              </a:ext>
            </a:extLst>
          </p:cNvPr>
          <p:cNvSpPr txBox="1"/>
          <p:nvPr/>
        </p:nvSpPr>
        <p:spPr>
          <a:xfrm>
            <a:off x="2314378" y="4669104"/>
            <a:ext cx="7107095" cy="1477328"/>
          </a:xfrm>
          <a:prstGeom prst="rect">
            <a:avLst/>
          </a:prstGeom>
          <a:noFill/>
        </p:spPr>
        <p:txBody>
          <a:bodyPr wrap="square" rtlCol="0">
            <a:spAutoFit/>
          </a:bodyPr>
          <a:lstStyle/>
          <a:p>
            <a:pPr algn="ctr"/>
            <a:r>
              <a:rPr lang="lt-LT" dirty="0">
                <a:solidFill>
                  <a:schemeClr val="bg1"/>
                </a:solidFill>
                <a:latin typeface="Verdana" panose="020B0604030504040204" pitchFamily="34" charset="0"/>
                <a:ea typeface="Verdana" panose="020B0604030504040204" pitchFamily="34" charset="0"/>
              </a:rPr>
              <a:t>Susisiekite:</a:t>
            </a:r>
          </a:p>
          <a:p>
            <a:pPr algn="ctr"/>
            <a:r>
              <a:rPr lang="lt-LT" dirty="0">
                <a:solidFill>
                  <a:schemeClr val="bg1"/>
                </a:solidFill>
                <a:latin typeface="Verdana" panose="020B0604030504040204" pitchFamily="34" charset="0"/>
                <a:ea typeface="Verdana" panose="020B0604030504040204" pitchFamily="34" charset="0"/>
              </a:rPr>
              <a:t>informacija ir konsultacijos​</a:t>
            </a:r>
          </a:p>
          <a:p>
            <a:pPr algn="ctr"/>
            <a:r>
              <a:rPr lang="lt-LT" dirty="0">
                <a:solidFill>
                  <a:schemeClr val="bg1"/>
                </a:solidFill>
                <a:latin typeface="Verdana" panose="020B0604030504040204" pitchFamily="34" charset="0"/>
                <a:ea typeface="Verdana" panose="020B0604030504040204" pitchFamily="34" charset="0"/>
              </a:rPr>
              <a:t>tel. +370 700 77 055</a:t>
            </a:r>
          </a:p>
          <a:p>
            <a:pPr algn="ctr"/>
            <a:r>
              <a:rPr lang="es-ES" dirty="0">
                <a:solidFill>
                  <a:schemeClr val="bg1"/>
                </a:solidFill>
                <a:latin typeface="Verdana" panose="020B0604030504040204" pitchFamily="34" charset="0"/>
                <a:ea typeface="Verdana" panose="020B0604030504040204" pitchFamily="34" charset="0"/>
              </a:rPr>
              <a:t>El. p.​</a:t>
            </a:r>
            <a:r>
              <a:rPr lang="lt-LT" dirty="0">
                <a:solidFill>
                  <a:schemeClr val="bg1"/>
                </a:solidFill>
                <a:latin typeface="Verdana" panose="020B0604030504040204" pitchFamily="34" charset="0"/>
                <a:ea typeface="Verdana" panose="020B0604030504040204" pitchFamily="34" charset="0"/>
              </a:rPr>
              <a:t> </a:t>
            </a:r>
            <a:r>
              <a:rPr lang="es-ES" dirty="0">
                <a:solidFill>
                  <a:schemeClr val="bg1"/>
                </a:solidFill>
                <a:latin typeface="Verdana" panose="020B0604030504040204" pitchFamily="34" charset="0"/>
                <a:ea typeface="Verdana" panose="020B0604030504040204" pitchFamily="34" charset="0"/>
              </a:rPr>
              <a:t>konsultacijos@inovacijuagentura.lt​</a:t>
            </a:r>
            <a:endParaRPr lang="lt-LT" dirty="0">
              <a:solidFill>
                <a:schemeClr val="bg1"/>
              </a:solidFill>
              <a:latin typeface="Verdana" panose="020B0604030504040204" pitchFamily="34" charset="0"/>
              <a:ea typeface="Verdana" panose="020B0604030504040204" pitchFamily="34" charset="0"/>
            </a:endParaRPr>
          </a:p>
          <a:p>
            <a:endParaRPr lang="lt-LT" dirty="0"/>
          </a:p>
        </p:txBody>
      </p:sp>
    </p:spTree>
    <p:extLst>
      <p:ext uri="{BB962C8B-B14F-4D97-AF65-F5344CB8AC3E}">
        <p14:creationId xmlns:p14="http://schemas.microsoft.com/office/powerpoint/2010/main" val="2069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A48BDA-2434-7348-BC03-1F8D4A7D4941}"/>
              </a:ext>
            </a:extLst>
          </p:cNvPr>
          <p:cNvSpPr txBox="1">
            <a:spLocks/>
          </p:cNvSpPr>
          <p:nvPr/>
        </p:nvSpPr>
        <p:spPr>
          <a:xfrm>
            <a:off x="976181" y="222102"/>
            <a:ext cx="5751412" cy="950300"/>
          </a:xfrm>
          <a:prstGeom prst="rect">
            <a:avLst/>
          </a:prstGeom>
        </p:spPr>
        <p:txBody>
          <a:bodyP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600" dirty="0">
                <a:solidFill>
                  <a:srgbClr val="302757"/>
                </a:solidFill>
              </a:rPr>
              <a:t>KLASTERIS</a:t>
            </a:r>
            <a:endParaRPr lang="en-LT" sz="3600" dirty="0">
              <a:solidFill>
                <a:srgbClr val="302757"/>
              </a:solidFill>
            </a:endParaRPr>
          </a:p>
        </p:txBody>
      </p:sp>
      <p:pic>
        <p:nvPicPr>
          <p:cNvPr id="7" name="Picture 6" descr="Icon&#10;&#10;Description automatically generated">
            <a:extLst>
              <a:ext uri="{FF2B5EF4-FFF2-40B4-BE49-F238E27FC236}">
                <a16:creationId xmlns:a16="http://schemas.microsoft.com/office/drawing/2014/main" id="{6E10A02F-BE76-DD52-D819-4E217F112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80" y="1077443"/>
            <a:ext cx="2127295" cy="2785949"/>
          </a:xfrm>
          <a:prstGeom prst="rect">
            <a:avLst/>
          </a:prstGeom>
        </p:spPr>
      </p:pic>
      <p:sp>
        <p:nvSpPr>
          <p:cNvPr id="9" name="TextBox 8">
            <a:extLst>
              <a:ext uri="{FF2B5EF4-FFF2-40B4-BE49-F238E27FC236}">
                <a16:creationId xmlns:a16="http://schemas.microsoft.com/office/drawing/2014/main" id="{617FB3B5-51B3-871E-B039-C3EB1F256D5F}"/>
              </a:ext>
            </a:extLst>
          </p:cNvPr>
          <p:cNvSpPr txBox="1"/>
          <p:nvPr/>
        </p:nvSpPr>
        <p:spPr>
          <a:xfrm>
            <a:off x="1877805" y="1275780"/>
            <a:ext cx="7823200" cy="2862322"/>
          </a:xfrm>
          <a:prstGeom prst="rect">
            <a:avLst/>
          </a:prstGeom>
          <a:noFill/>
        </p:spPr>
        <p:txBody>
          <a:bodyPr wrap="square" rtlCol="0">
            <a:spAutoFit/>
          </a:bodyPr>
          <a:lstStyle/>
          <a:p>
            <a:pPr algn="just"/>
            <a:r>
              <a:rPr lang="lt-LT" sz="2000" b="1" dirty="0">
                <a:solidFill>
                  <a:srgbClr val="302757"/>
                </a:solidFill>
                <a:effectLst/>
                <a:latin typeface="Verdana" panose="020B0604030504040204" pitchFamily="34" charset="0"/>
                <a:ea typeface="Verdana" panose="020B0604030504040204" pitchFamily="34" charset="0"/>
                <a:cs typeface="Arial" panose="020B0604020202020204" pitchFamily="34" charset="0"/>
              </a:rPr>
              <a:t>Klasteris </a:t>
            </a:r>
            <a:r>
              <a:rPr lang="lt-LT" sz="2000" dirty="0">
                <a:solidFill>
                  <a:srgbClr val="302757"/>
                </a:solidFill>
                <a:effectLst/>
                <a:latin typeface="Verdana" panose="020B0604030504040204" pitchFamily="34" charset="0"/>
                <a:ea typeface="Verdana" panose="020B0604030504040204" pitchFamily="34" charset="0"/>
              </a:rPr>
              <a:t>– labai mažų, mažų ir vidutinių įmonių, iš kurių ne mažiau kaip 5 turi būti veikiančios, tarpusavyje nesusijusios </a:t>
            </a:r>
            <a:r>
              <a:rPr lang="lt-LT" sz="2000" dirty="0">
                <a:solidFill>
                  <a:srgbClr val="302757"/>
                </a:solidFill>
                <a:effectLst/>
                <a:latin typeface="Verdana" panose="020B0604030504040204" pitchFamily="34" charset="0"/>
                <a:ea typeface="Verdana" panose="020B0604030504040204" pitchFamily="34" charset="0"/>
                <a:cs typeface="Arial" panose="020B0604020202020204" pitchFamily="34" charset="0"/>
              </a:rPr>
              <a:t>MVĮ</a:t>
            </a:r>
            <a:r>
              <a:rPr lang="lt-LT" sz="2000" dirty="0">
                <a:solidFill>
                  <a:srgbClr val="302757"/>
                </a:solidFill>
                <a:effectLst/>
                <a:latin typeface="Verdana" panose="020B0604030504040204" pitchFamily="34" charset="0"/>
                <a:ea typeface="Verdana" panose="020B0604030504040204" pitchFamily="34" charset="0"/>
              </a:rPr>
              <a:t>, kurių pačių pagaminta lietuviškos kilmės produkcija turi būti integruota į gaminių (paslaugų) pridėtinės vertės kūrimo grandines,</a:t>
            </a:r>
            <a:r>
              <a:rPr lang="lt-LT" sz="2000" dirty="0">
                <a:solidFill>
                  <a:srgbClr val="302757"/>
                </a:solidFill>
                <a:effectLst/>
                <a:latin typeface="Verdana" panose="020B0604030504040204" pitchFamily="34" charset="0"/>
                <a:ea typeface="Verdana" panose="020B0604030504040204" pitchFamily="34" charset="0"/>
                <a:cs typeface="Arial" panose="020B0604020202020204" pitchFamily="34" charset="0"/>
              </a:rPr>
              <a:t> santalka, funkcionuojanti partnerystės principu.</a:t>
            </a:r>
          </a:p>
          <a:p>
            <a:endParaRPr lang="lt-LT" sz="2000" dirty="0">
              <a:solidFill>
                <a:srgbClr val="302757"/>
              </a:solidFill>
              <a:effectLst/>
              <a:latin typeface="Verdana" panose="020B0604030504040204" pitchFamily="34" charset="0"/>
              <a:ea typeface="Verdana" panose="020B0604030504040204" pitchFamily="34" charset="0"/>
              <a:cs typeface="Arial" panose="020B0604020202020204" pitchFamily="34" charset="0"/>
            </a:endParaRPr>
          </a:p>
          <a:p>
            <a:pPr algn="just"/>
            <a:r>
              <a:rPr lang="lt-LT" sz="2000" dirty="0">
                <a:solidFill>
                  <a:srgbClr val="302757"/>
                </a:solidFill>
                <a:effectLst/>
                <a:latin typeface="Verdana" panose="020B0604030504040204" pitchFamily="34" charset="0"/>
                <a:ea typeface="Verdana" panose="020B0604030504040204" pitchFamily="34" charset="0"/>
                <a:cs typeface="Arial" panose="020B0604020202020204" pitchFamily="34" charset="0"/>
              </a:rPr>
              <a:t>Klasteris turi veikti pagal jungtinės veiklos (partnerystės) sutartį.</a:t>
            </a:r>
            <a:endParaRPr lang="lt-LT" sz="2000" dirty="0">
              <a:solidFill>
                <a:srgbClr val="302757"/>
              </a:solidFill>
              <a:latin typeface="Verdana" panose="020B0604030504040204" pitchFamily="34" charset="0"/>
              <a:ea typeface="Verdana" panose="020B0604030504040204" pitchFamily="34" charset="0"/>
            </a:endParaRPr>
          </a:p>
        </p:txBody>
      </p:sp>
      <p:pic>
        <p:nvPicPr>
          <p:cNvPr id="10" name="Picture 9" descr="Text&#10;&#10;Description automatically generated">
            <a:extLst>
              <a:ext uri="{FF2B5EF4-FFF2-40B4-BE49-F238E27FC236}">
                <a16:creationId xmlns:a16="http://schemas.microsoft.com/office/drawing/2014/main" id="{90DA0873-B10B-4306-0B21-DD74D22FC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386" y="3908010"/>
            <a:ext cx="2995617" cy="2699998"/>
          </a:xfrm>
          <a:prstGeom prst="rect">
            <a:avLst/>
          </a:prstGeom>
        </p:spPr>
      </p:pic>
    </p:spTree>
    <p:extLst>
      <p:ext uri="{BB962C8B-B14F-4D97-AF65-F5344CB8AC3E}">
        <p14:creationId xmlns:p14="http://schemas.microsoft.com/office/powerpoint/2010/main" val="97384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A48BDA-2434-7348-BC03-1F8D4A7D4941}"/>
              </a:ext>
            </a:extLst>
          </p:cNvPr>
          <p:cNvSpPr txBox="1">
            <a:spLocks/>
          </p:cNvSpPr>
          <p:nvPr/>
        </p:nvSpPr>
        <p:spPr>
          <a:xfrm>
            <a:off x="1090481" y="266552"/>
            <a:ext cx="5751412" cy="950300"/>
          </a:xfrm>
          <a:prstGeom prst="rect">
            <a:avLst/>
          </a:prstGeom>
        </p:spPr>
        <p:txBody>
          <a:bodyP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600" dirty="0">
                <a:solidFill>
                  <a:srgbClr val="302757"/>
                </a:solidFill>
              </a:rPr>
              <a:t>KLASTERIS</a:t>
            </a:r>
            <a:endParaRPr lang="en-LT" sz="3600" dirty="0">
              <a:solidFill>
                <a:srgbClr val="302757"/>
              </a:solidFill>
            </a:endParaRPr>
          </a:p>
        </p:txBody>
      </p:sp>
      <p:graphicFrame>
        <p:nvGraphicFramePr>
          <p:cNvPr id="8" name="Table 7">
            <a:extLst>
              <a:ext uri="{FF2B5EF4-FFF2-40B4-BE49-F238E27FC236}">
                <a16:creationId xmlns:a16="http://schemas.microsoft.com/office/drawing/2014/main" id="{E95F8F87-8523-16FE-6132-51B586EE44D5}"/>
              </a:ext>
            </a:extLst>
          </p:cNvPr>
          <p:cNvGraphicFramePr>
            <a:graphicFrameLocks noGrp="1"/>
          </p:cNvGraphicFramePr>
          <p:nvPr/>
        </p:nvGraphicFramePr>
        <p:xfrm>
          <a:off x="485884" y="1216852"/>
          <a:ext cx="10493266" cy="3633973"/>
        </p:xfrm>
        <a:graphic>
          <a:graphicData uri="http://schemas.openxmlformats.org/drawingml/2006/table">
            <a:tbl>
              <a:tblPr firstRow="1" firstCol="1" bandRow="1">
                <a:tableStyleId>{5C22544A-7EE6-4342-B048-85BDC9FD1C3A}</a:tableStyleId>
              </a:tblPr>
              <a:tblGrid>
                <a:gridCol w="1236637">
                  <a:extLst>
                    <a:ext uri="{9D8B030D-6E8A-4147-A177-3AD203B41FA5}">
                      <a16:colId xmlns:a16="http://schemas.microsoft.com/office/drawing/2014/main" val="1146400249"/>
                    </a:ext>
                  </a:extLst>
                </a:gridCol>
                <a:gridCol w="1351723">
                  <a:extLst>
                    <a:ext uri="{9D8B030D-6E8A-4147-A177-3AD203B41FA5}">
                      <a16:colId xmlns:a16="http://schemas.microsoft.com/office/drawing/2014/main" val="422241885"/>
                    </a:ext>
                  </a:extLst>
                </a:gridCol>
                <a:gridCol w="1090679">
                  <a:extLst>
                    <a:ext uri="{9D8B030D-6E8A-4147-A177-3AD203B41FA5}">
                      <a16:colId xmlns:a16="http://schemas.microsoft.com/office/drawing/2014/main" val="4089212657"/>
                    </a:ext>
                  </a:extLst>
                </a:gridCol>
                <a:gridCol w="1154503">
                  <a:extLst>
                    <a:ext uri="{9D8B030D-6E8A-4147-A177-3AD203B41FA5}">
                      <a16:colId xmlns:a16="http://schemas.microsoft.com/office/drawing/2014/main" val="2172268430"/>
                    </a:ext>
                  </a:extLst>
                </a:gridCol>
                <a:gridCol w="1094788">
                  <a:extLst>
                    <a:ext uri="{9D8B030D-6E8A-4147-A177-3AD203B41FA5}">
                      <a16:colId xmlns:a16="http://schemas.microsoft.com/office/drawing/2014/main" val="1447928757"/>
                    </a:ext>
                  </a:extLst>
                </a:gridCol>
                <a:gridCol w="895736">
                  <a:extLst>
                    <a:ext uri="{9D8B030D-6E8A-4147-A177-3AD203B41FA5}">
                      <a16:colId xmlns:a16="http://schemas.microsoft.com/office/drawing/2014/main" val="871499493"/>
                    </a:ext>
                  </a:extLst>
                </a:gridCol>
                <a:gridCol w="816114">
                  <a:extLst>
                    <a:ext uri="{9D8B030D-6E8A-4147-A177-3AD203B41FA5}">
                      <a16:colId xmlns:a16="http://schemas.microsoft.com/office/drawing/2014/main" val="1503911611"/>
                    </a:ext>
                  </a:extLst>
                </a:gridCol>
                <a:gridCol w="1015167">
                  <a:extLst>
                    <a:ext uri="{9D8B030D-6E8A-4147-A177-3AD203B41FA5}">
                      <a16:colId xmlns:a16="http://schemas.microsoft.com/office/drawing/2014/main" val="36639759"/>
                    </a:ext>
                  </a:extLst>
                </a:gridCol>
                <a:gridCol w="1181044">
                  <a:extLst>
                    <a:ext uri="{9D8B030D-6E8A-4147-A177-3AD203B41FA5}">
                      <a16:colId xmlns:a16="http://schemas.microsoft.com/office/drawing/2014/main" val="467917333"/>
                    </a:ext>
                  </a:extLst>
                </a:gridCol>
                <a:gridCol w="656875">
                  <a:extLst>
                    <a:ext uri="{9D8B030D-6E8A-4147-A177-3AD203B41FA5}">
                      <a16:colId xmlns:a16="http://schemas.microsoft.com/office/drawing/2014/main" val="2418190322"/>
                    </a:ext>
                  </a:extLst>
                </a:gridCol>
              </a:tblGrid>
              <a:tr h="446848">
                <a:tc rowSpan="2">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Produktas/</a:t>
                      </a:r>
                    </a:p>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Produktų grupė</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Klasterio nario pavadinimas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8">
                  <a:txBody>
                    <a:bodyPr/>
                    <a:lstStyle/>
                    <a:p>
                      <a:pPr indent="824230" algn="l">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r>
                        <a:rPr lang="lt-LT" sz="1600" dirty="0">
                          <a:solidFill>
                            <a:srgbClr val="302757"/>
                          </a:solidFill>
                          <a:effectLst/>
                          <a:latin typeface="Verdana" panose="020B0604030504040204" pitchFamily="34" charset="0"/>
                          <a:ea typeface="Verdana" panose="020B0604030504040204" pitchFamily="34" charset="0"/>
                        </a:rPr>
                        <a:t>Pridėtinės vertės kūrimo grandinė</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02892926"/>
                  </a:ext>
                </a:extLst>
              </a:tr>
              <a:tr h="637425">
                <a:tc vMerge="1">
                  <a:txBody>
                    <a:bodyPr/>
                    <a:lstStyle/>
                    <a:p>
                      <a:endParaRPr lang="lt-LT"/>
                    </a:p>
                  </a:txBody>
                  <a:tcPr/>
                </a:tc>
                <a:tc vMerge="1">
                  <a:txBody>
                    <a:bodyPr/>
                    <a:lstStyle/>
                    <a:p>
                      <a:endParaRPr lang="lt-LT"/>
                    </a:p>
                  </a:txBody>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Produkto koncepcijos kūrimas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err="1">
                          <a:solidFill>
                            <a:srgbClr val="302757"/>
                          </a:solidFill>
                          <a:effectLst/>
                          <a:latin typeface="Verdana" panose="020B0604030504040204" pitchFamily="34" charset="0"/>
                          <a:ea typeface="Verdana" panose="020B0604030504040204" pitchFamily="34" charset="0"/>
                        </a:rPr>
                        <a:t>Projektavi-mas</a:t>
                      </a:r>
                      <a:endParaRPr lang="lt-LT" sz="1200" dirty="0">
                        <a:solidFill>
                          <a:srgbClr val="302757"/>
                        </a:solidFill>
                        <a:effectLst/>
                        <a:latin typeface="Verdana" panose="020B0604030504040204" pitchFamily="34" charset="0"/>
                        <a:ea typeface="Verdana" panose="020B060403050404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Medžiagų gavyba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Tiekimas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Gamyba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Logistika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Perdirbimas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Kita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2989009"/>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Klasterio narys Nr. 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8066051"/>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Klasterio narys Nr. 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0900077"/>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Klasterio narys Nr. 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883941"/>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Klasterio narys Nr. 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5918641"/>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Klasterio narys Nr. 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6490066"/>
                  </a:ext>
                </a:extLst>
              </a:tr>
              <a:tr h="424950">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Klasterio narys Nr. 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tabLst>
                          <a:tab pos="540385" algn="l"/>
                        </a:tabLst>
                      </a:pPr>
                      <a:r>
                        <a:rPr lang="lt-LT" sz="1200" dirty="0">
                          <a:solidFill>
                            <a:srgbClr val="302757"/>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0835139"/>
                  </a:ext>
                </a:extLst>
              </a:tr>
            </a:tbl>
          </a:graphicData>
        </a:graphic>
      </p:graphicFrame>
      <p:pic>
        <p:nvPicPr>
          <p:cNvPr id="7" name="Picture 6" descr="Icon&#10;&#10;Description automatically generated">
            <a:extLst>
              <a:ext uri="{FF2B5EF4-FFF2-40B4-BE49-F238E27FC236}">
                <a16:creationId xmlns:a16="http://schemas.microsoft.com/office/drawing/2014/main" id="{6E10A02F-BE76-DD52-D819-4E217F112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7400" y="2002508"/>
            <a:ext cx="4121895" cy="5398117"/>
          </a:xfrm>
          <a:prstGeom prst="rect">
            <a:avLst/>
          </a:prstGeom>
        </p:spPr>
      </p:pic>
      <p:pic>
        <p:nvPicPr>
          <p:cNvPr id="3" name="Grafinis elementas 2" descr="Checkmark with solid fill">
            <a:extLst>
              <a:ext uri="{FF2B5EF4-FFF2-40B4-BE49-F238E27FC236}">
                <a16:creationId xmlns:a16="http://schemas.microsoft.com/office/drawing/2014/main" id="{5696CF73-8902-83DD-D2F6-CB2AC730AB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636" y="2332316"/>
            <a:ext cx="271929" cy="271929"/>
          </a:xfrm>
          <a:prstGeom prst="rect">
            <a:avLst/>
          </a:prstGeom>
        </p:spPr>
      </p:pic>
      <p:pic>
        <p:nvPicPr>
          <p:cNvPr id="5" name="Grafinis elementas 4" descr="Checkmark with solid fill">
            <a:extLst>
              <a:ext uri="{FF2B5EF4-FFF2-40B4-BE49-F238E27FC236}">
                <a16:creationId xmlns:a16="http://schemas.microsoft.com/office/drawing/2014/main" id="{12F830FF-88AB-5B64-39F8-A991FE51B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326" y="3632198"/>
            <a:ext cx="271929" cy="271929"/>
          </a:xfrm>
          <a:prstGeom prst="rect">
            <a:avLst/>
          </a:prstGeom>
        </p:spPr>
      </p:pic>
      <p:pic>
        <p:nvPicPr>
          <p:cNvPr id="6" name="Grafinis elementas 5" descr="Checkmark with solid fill">
            <a:extLst>
              <a:ext uri="{FF2B5EF4-FFF2-40B4-BE49-F238E27FC236}">
                <a16:creationId xmlns:a16="http://schemas.microsoft.com/office/drawing/2014/main" id="{1CB358CD-A789-027D-690F-83313FA22C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427" y="2355787"/>
            <a:ext cx="271929" cy="271929"/>
          </a:xfrm>
          <a:prstGeom prst="rect">
            <a:avLst/>
          </a:prstGeom>
        </p:spPr>
      </p:pic>
      <p:pic>
        <p:nvPicPr>
          <p:cNvPr id="9" name="Grafinis elementas 8" descr="Checkmark with solid fill">
            <a:extLst>
              <a:ext uri="{FF2B5EF4-FFF2-40B4-BE49-F238E27FC236}">
                <a16:creationId xmlns:a16="http://schemas.microsoft.com/office/drawing/2014/main" id="{5159FAA6-885B-EEDF-4464-883BE47A29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9988" y="2773080"/>
            <a:ext cx="271929" cy="271929"/>
          </a:xfrm>
          <a:prstGeom prst="rect">
            <a:avLst/>
          </a:prstGeom>
        </p:spPr>
      </p:pic>
      <p:pic>
        <p:nvPicPr>
          <p:cNvPr id="10" name="Grafinis elementas 9" descr="Checkmark with solid fill">
            <a:extLst>
              <a:ext uri="{FF2B5EF4-FFF2-40B4-BE49-F238E27FC236}">
                <a16:creationId xmlns:a16="http://schemas.microsoft.com/office/drawing/2014/main" id="{C604547C-B0C8-0294-D78F-1111F91EBC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3224" y="3228786"/>
            <a:ext cx="271929" cy="271929"/>
          </a:xfrm>
          <a:prstGeom prst="rect">
            <a:avLst/>
          </a:prstGeom>
        </p:spPr>
      </p:pic>
      <p:pic>
        <p:nvPicPr>
          <p:cNvPr id="11" name="Grafinis elementas 10" descr="Checkmark with solid fill">
            <a:extLst>
              <a:ext uri="{FF2B5EF4-FFF2-40B4-BE49-F238E27FC236}">
                <a16:creationId xmlns:a16="http://schemas.microsoft.com/office/drawing/2014/main" id="{4B3ED028-7F84-AB4D-7AF8-97296A721F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5928" y="2773079"/>
            <a:ext cx="271929" cy="271929"/>
          </a:xfrm>
          <a:prstGeom prst="rect">
            <a:avLst/>
          </a:prstGeom>
        </p:spPr>
      </p:pic>
    </p:spTree>
    <p:extLst>
      <p:ext uri="{BB962C8B-B14F-4D97-AF65-F5344CB8AC3E}">
        <p14:creationId xmlns:p14="http://schemas.microsoft.com/office/powerpoint/2010/main" val="323913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E4B0-2F89-1A4C-B36C-B0B862604A81}"/>
              </a:ext>
            </a:extLst>
          </p:cNvPr>
          <p:cNvSpPr>
            <a:spLocks noGrp="1"/>
          </p:cNvSpPr>
          <p:nvPr>
            <p:ph type="title"/>
          </p:nvPr>
        </p:nvSpPr>
        <p:spPr>
          <a:xfrm>
            <a:off x="827329" y="338206"/>
            <a:ext cx="3335813" cy="1272280"/>
          </a:xfrm>
          <a:ln>
            <a:solidFill>
              <a:schemeClr val="accent1"/>
            </a:solidFill>
          </a:ln>
        </p:spPr>
        <p:txBody>
          <a:bodyPr>
            <a:normAutofit/>
          </a:bodyPr>
          <a:lstStyle/>
          <a:p>
            <a:pPr algn="ctr"/>
            <a:r>
              <a:rPr lang="lt-LT" sz="2200" b="1" u="sng" dirty="0">
                <a:solidFill>
                  <a:srgbClr val="302757"/>
                </a:solidFill>
              </a:rPr>
              <a:t>Galimi pareiškėjai: </a:t>
            </a:r>
            <a:r>
              <a:rPr lang="lt-LT" sz="2200" b="1" dirty="0">
                <a:solidFill>
                  <a:srgbClr val="302757"/>
                </a:solidFill>
              </a:rPr>
              <a:t>klasterio koordinatoriai</a:t>
            </a:r>
            <a:endParaRPr lang="en-LT" sz="2200" b="1" dirty="0">
              <a:solidFill>
                <a:srgbClr val="302757"/>
              </a:solidFill>
            </a:endParaRPr>
          </a:p>
        </p:txBody>
      </p:sp>
      <p:pic>
        <p:nvPicPr>
          <p:cNvPr id="3" name="Grafinis elementas 5" descr="Monthly calendar outline">
            <a:extLst>
              <a:ext uri="{FF2B5EF4-FFF2-40B4-BE49-F238E27FC236}">
                <a16:creationId xmlns:a16="http://schemas.microsoft.com/office/drawing/2014/main" id="{DC64BF0A-CA43-C9E0-8CA5-214CE390A5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9836" y="5064688"/>
            <a:ext cx="392762" cy="392762"/>
          </a:xfrm>
          <a:prstGeom prst="rect">
            <a:avLst/>
          </a:prstGeom>
        </p:spPr>
      </p:pic>
      <p:pic>
        <p:nvPicPr>
          <p:cNvPr id="7" name="Picture 6" descr="Icon&#10;&#10;Description automatically generated">
            <a:extLst>
              <a:ext uri="{FF2B5EF4-FFF2-40B4-BE49-F238E27FC236}">
                <a16:creationId xmlns:a16="http://schemas.microsoft.com/office/drawing/2014/main" id="{07194DEF-15AD-1CA5-53A7-DCB3A4CBD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7530"/>
            <a:ext cx="4245604" cy="5852708"/>
          </a:xfrm>
          <a:prstGeom prst="rect">
            <a:avLst/>
          </a:prstGeom>
        </p:spPr>
      </p:pic>
      <p:sp>
        <p:nvSpPr>
          <p:cNvPr id="8" name="Rectangle: Rounded Corners 7">
            <a:extLst>
              <a:ext uri="{FF2B5EF4-FFF2-40B4-BE49-F238E27FC236}">
                <a16:creationId xmlns:a16="http://schemas.microsoft.com/office/drawing/2014/main" id="{A199707C-8080-94D1-D8CF-6DD5AD3DA9C6}"/>
              </a:ext>
            </a:extLst>
          </p:cNvPr>
          <p:cNvSpPr/>
          <p:nvPr/>
        </p:nvSpPr>
        <p:spPr>
          <a:xfrm>
            <a:off x="3962402" y="1642436"/>
            <a:ext cx="7791189" cy="24237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xtBox 9">
            <a:extLst>
              <a:ext uri="{FF2B5EF4-FFF2-40B4-BE49-F238E27FC236}">
                <a16:creationId xmlns:a16="http://schemas.microsoft.com/office/drawing/2014/main" id="{8742B3DA-218A-0397-182D-EC78512BD7C0}"/>
              </a:ext>
            </a:extLst>
          </p:cNvPr>
          <p:cNvSpPr txBox="1"/>
          <p:nvPr/>
        </p:nvSpPr>
        <p:spPr>
          <a:xfrm>
            <a:off x="4191369" y="1830972"/>
            <a:ext cx="7429500" cy="2046714"/>
          </a:xfrm>
          <a:prstGeom prst="rect">
            <a:avLst/>
          </a:prstGeom>
          <a:noFill/>
        </p:spPr>
        <p:txBody>
          <a:bodyPr wrap="square">
            <a:spAutoFit/>
          </a:bodyPr>
          <a:lstStyle/>
          <a:p>
            <a:pPr>
              <a:spcAft>
                <a:spcPts val="600"/>
              </a:spcAft>
            </a:pPr>
            <a:r>
              <a:rPr lang="lt-LT" sz="2800" b="1" dirty="0">
                <a:solidFill>
                  <a:srgbClr val="302757"/>
                </a:solidFill>
                <a:latin typeface="Verdana" panose="020B0604030504040204" pitchFamily="34" charset="0"/>
                <a:ea typeface="Verdana" panose="020B0604030504040204" pitchFamily="34" charset="0"/>
              </a:rPr>
              <a:t>Klasterio koordinatoriais gali būti:</a:t>
            </a:r>
          </a:p>
          <a:p>
            <a:pPr marL="457200" indent="-457200">
              <a:spcAft>
                <a:spcPts val="600"/>
              </a:spcAft>
              <a:buFont typeface="Wingdings" panose="05000000000000000000" pitchFamily="2" charset="2"/>
              <a:buChar char="§"/>
            </a:pPr>
            <a:r>
              <a:rPr lang="lt-LT" sz="2800" dirty="0">
                <a:solidFill>
                  <a:srgbClr val="302757"/>
                </a:solidFill>
                <a:latin typeface="Verdana" panose="020B0604030504040204" pitchFamily="34" charset="0"/>
                <a:ea typeface="Verdana" panose="020B0604030504040204" pitchFamily="34" charset="0"/>
              </a:rPr>
              <a:t>viena iš klasterio įmonių – MVĮ</a:t>
            </a:r>
          </a:p>
          <a:p>
            <a:pPr marL="457200" indent="-457200">
              <a:spcAft>
                <a:spcPts val="600"/>
              </a:spcAft>
              <a:buFont typeface="Wingdings" panose="05000000000000000000" pitchFamily="2" charset="2"/>
              <a:buChar char="§"/>
            </a:pPr>
            <a:r>
              <a:rPr lang="lt-LT" sz="2800" dirty="0">
                <a:solidFill>
                  <a:srgbClr val="302757"/>
                </a:solidFill>
                <a:latin typeface="Verdana" panose="020B0604030504040204" pitchFamily="34" charset="0"/>
                <a:ea typeface="Verdana" panose="020B0604030504040204" pitchFamily="34" charset="0"/>
              </a:rPr>
              <a:t>verslo asociacija</a:t>
            </a:r>
          </a:p>
          <a:p>
            <a:pPr marL="457200" indent="-457200">
              <a:spcAft>
                <a:spcPts val="600"/>
              </a:spcAft>
              <a:buFont typeface="Wingdings" panose="05000000000000000000" pitchFamily="2" charset="2"/>
              <a:buChar char="§"/>
            </a:pPr>
            <a:r>
              <a:rPr lang="lt-LT" sz="2800" dirty="0">
                <a:solidFill>
                  <a:srgbClr val="302757"/>
                </a:solidFill>
                <a:latin typeface="Verdana" panose="020B0604030504040204" pitchFamily="34" charset="0"/>
                <a:ea typeface="Verdana" panose="020B0604030504040204" pitchFamily="34" charset="0"/>
              </a:rPr>
              <a:t>prekybos, pramonės ir amatų rūmai </a:t>
            </a:r>
          </a:p>
        </p:txBody>
      </p:sp>
      <p:sp>
        <p:nvSpPr>
          <p:cNvPr id="11" name="Rectangle: Rounded Corners 10">
            <a:extLst>
              <a:ext uri="{FF2B5EF4-FFF2-40B4-BE49-F238E27FC236}">
                <a16:creationId xmlns:a16="http://schemas.microsoft.com/office/drawing/2014/main" id="{F14B154D-B77C-A32B-2038-D413FFF2DB52}"/>
              </a:ext>
            </a:extLst>
          </p:cNvPr>
          <p:cNvSpPr/>
          <p:nvPr/>
        </p:nvSpPr>
        <p:spPr>
          <a:xfrm>
            <a:off x="3997634" y="4473344"/>
            <a:ext cx="7824382" cy="13785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a:extLst>
              <a:ext uri="{FF2B5EF4-FFF2-40B4-BE49-F238E27FC236}">
                <a16:creationId xmlns:a16="http://schemas.microsoft.com/office/drawing/2014/main" id="{28C021A4-FDBF-2269-E54C-BA47710A2919}"/>
              </a:ext>
            </a:extLst>
          </p:cNvPr>
          <p:cNvSpPr txBox="1"/>
          <p:nvPr/>
        </p:nvSpPr>
        <p:spPr>
          <a:xfrm>
            <a:off x="3997634" y="4676363"/>
            <a:ext cx="7824382" cy="954107"/>
          </a:xfrm>
          <a:prstGeom prst="rect">
            <a:avLst/>
          </a:prstGeom>
          <a:noFill/>
        </p:spPr>
        <p:txBody>
          <a:bodyPr wrap="square" rtlCol="0">
            <a:spAutoFit/>
          </a:bodyPr>
          <a:lstStyle/>
          <a:p>
            <a:r>
              <a:rPr lang="lt-LT" sz="2800" b="1" dirty="0">
                <a:solidFill>
                  <a:srgbClr val="302757"/>
                </a:solidFill>
                <a:latin typeface="Verdana" panose="020B0604030504040204" pitchFamily="34" charset="0"/>
                <a:ea typeface="Verdana" panose="020B0604030504040204" pitchFamily="34" charset="0"/>
              </a:rPr>
              <a:t>Projekto partneriai </a:t>
            </a:r>
            <a:r>
              <a:rPr lang="lt-LT" sz="2800" dirty="0">
                <a:solidFill>
                  <a:srgbClr val="302757"/>
                </a:solidFill>
                <a:latin typeface="Verdana" panose="020B0604030504040204" pitchFamily="34" charset="0"/>
                <a:ea typeface="Verdana" panose="020B0604030504040204" pitchFamily="34" charset="0"/>
              </a:rPr>
              <a:t>yra klasterio nariai – labai mažos, mažos ir vidutinės įmonės</a:t>
            </a:r>
          </a:p>
        </p:txBody>
      </p:sp>
      <p:cxnSp>
        <p:nvCxnSpPr>
          <p:cNvPr id="22" name="Straight Connector 21">
            <a:extLst>
              <a:ext uri="{FF2B5EF4-FFF2-40B4-BE49-F238E27FC236}">
                <a16:creationId xmlns:a16="http://schemas.microsoft.com/office/drawing/2014/main" id="{EB80E013-6101-65FD-B7A7-DB1B490F7DFE}"/>
              </a:ext>
            </a:extLst>
          </p:cNvPr>
          <p:cNvCxnSpPr>
            <a:cxnSpLocks/>
          </p:cNvCxnSpPr>
          <p:nvPr/>
        </p:nvCxnSpPr>
        <p:spPr>
          <a:xfrm>
            <a:off x="2128129" y="1610486"/>
            <a:ext cx="0" cy="900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ACD3F7-519B-9F6A-57D2-1CF5D7678855}"/>
              </a:ext>
            </a:extLst>
          </p:cNvPr>
          <p:cNvCxnSpPr>
            <a:cxnSpLocks/>
          </p:cNvCxnSpPr>
          <p:nvPr/>
        </p:nvCxnSpPr>
        <p:spPr>
          <a:xfrm>
            <a:off x="2379945" y="2744006"/>
            <a:ext cx="15198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63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ačiakampis 15">
            <a:extLst>
              <a:ext uri="{FF2B5EF4-FFF2-40B4-BE49-F238E27FC236}">
                <a16:creationId xmlns:a16="http://schemas.microsoft.com/office/drawing/2014/main" id="{3DBE1531-5E66-74BC-6CA9-41D9C13AA50B}"/>
              </a:ext>
            </a:extLst>
          </p:cNvPr>
          <p:cNvSpPr/>
          <p:nvPr/>
        </p:nvSpPr>
        <p:spPr>
          <a:xfrm>
            <a:off x="7111565" y="23035"/>
            <a:ext cx="5143497" cy="685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7744468-F38D-CBAE-ACF4-28528C15EE54}"/>
              </a:ext>
            </a:extLst>
          </p:cNvPr>
          <p:cNvSpPr txBox="1">
            <a:spLocks/>
          </p:cNvSpPr>
          <p:nvPr/>
        </p:nvSpPr>
        <p:spPr>
          <a:xfrm>
            <a:off x="964504" y="2322835"/>
            <a:ext cx="4171169" cy="1322239"/>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t-LT" sz="4000" dirty="0"/>
              <a:t>Pareiškėjo patirtis</a:t>
            </a:r>
            <a:endParaRPr lang="en-LT" sz="4000" dirty="0"/>
          </a:p>
        </p:txBody>
      </p:sp>
      <p:sp>
        <p:nvSpPr>
          <p:cNvPr id="2" name="Title 1">
            <a:extLst>
              <a:ext uri="{FF2B5EF4-FFF2-40B4-BE49-F238E27FC236}">
                <a16:creationId xmlns:a16="http://schemas.microsoft.com/office/drawing/2014/main" id="{EDDB99E2-31E2-D3D1-CF9D-EF0C09E20620}"/>
              </a:ext>
            </a:extLst>
          </p:cNvPr>
          <p:cNvSpPr txBox="1">
            <a:spLocks/>
          </p:cNvSpPr>
          <p:nvPr/>
        </p:nvSpPr>
        <p:spPr>
          <a:xfrm>
            <a:off x="872842" y="99979"/>
            <a:ext cx="6175661" cy="115239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lt-LT" sz="2800" b="1" dirty="0"/>
              <a:t>Reikalavimai klasteriui,</a:t>
            </a:r>
          </a:p>
          <a:p>
            <a:pPr>
              <a:spcAft>
                <a:spcPts val="600"/>
              </a:spcAft>
            </a:pPr>
            <a:r>
              <a:rPr lang="lt-LT" sz="2800" b="1" dirty="0"/>
              <a:t>pareiškėjui ir partneriams (I)</a:t>
            </a:r>
            <a:endParaRPr lang="en-LT" sz="2800" b="1" dirty="0"/>
          </a:p>
        </p:txBody>
      </p:sp>
      <p:sp>
        <p:nvSpPr>
          <p:cNvPr id="4" name="TextBox 3">
            <a:extLst>
              <a:ext uri="{FF2B5EF4-FFF2-40B4-BE49-F238E27FC236}">
                <a16:creationId xmlns:a16="http://schemas.microsoft.com/office/drawing/2014/main" id="{A1F7C903-4CE2-5B0D-3B3E-7B98E66CBE48}"/>
              </a:ext>
            </a:extLst>
          </p:cNvPr>
          <p:cNvSpPr txBox="1"/>
          <p:nvPr/>
        </p:nvSpPr>
        <p:spPr>
          <a:xfrm>
            <a:off x="7447629" y="598199"/>
            <a:ext cx="4451054" cy="2015936"/>
          </a:xfrm>
          <a:prstGeom prst="rect">
            <a:avLst/>
          </a:prstGeom>
          <a:noFill/>
          <a:ln>
            <a:solidFill>
              <a:srgbClr val="302757"/>
            </a:solidFill>
          </a:ln>
        </p:spPr>
        <p:txBody>
          <a:bodyPr wrap="square" rtlCol="0">
            <a:spAutoFit/>
          </a:bodyPr>
          <a:lstStyle/>
          <a:p>
            <a:pPr>
              <a:spcAft>
                <a:spcPts val="600"/>
              </a:spcAft>
            </a:pPr>
            <a:r>
              <a:rPr lang="lt-LT" u="sng" dirty="0">
                <a:solidFill>
                  <a:srgbClr val="302757"/>
                </a:solidFill>
                <a:effectLst/>
                <a:latin typeface="Verdana" panose="020B0604030504040204" pitchFamily="34" charset="0"/>
                <a:ea typeface="Verdana" panose="020B0604030504040204" pitchFamily="34" charset="0"/>
                <a:cs typeface="Arial" panose="020B0604020202020204" pitchFamily="34" charset="0"/>
              </a:rPr>
              <a:t>Veikiantis</a:t>
            </a:r>
            <a:r>
              <a:rPr lang="lt-LT" dirty="0">
                <a:solidFill>
                  <a:srgbClr val="302757"/>
                </a:solidFill>
                <a:effectLst/>
                <a:latin typeface="Verdana" panose="020B0604030504040204" pitchFamily="34" charset="0"/>
                <a:ea typeface="Verdana" panose="020B0604030504040204" pitchFamily="34" charset="0"/>
                <a:cs typeface="Arial" panose="020B0604020202020204" pitchFamily="34" charset="0"/>
              </a:rPr>
              <a:t> ne trumpiau kaip </a:t>
            </a:r>
            <a:r>
              <a:rPr lang="lt-LT" u="sng" dirty="0">
                <a:solidFill>
                  <a:srgbClr val="302757"/>
                </a:solidFill>
                <a:effectLst/>
                <a:latin typeface="Verdana" panose="020B0604030504040204" pitchFamily="34" charset="0"/>
                <a:ea typeface="Verdana" panose="020B0604030504040204" pitchFamily="34" charset="0"/>
                <a:cs typeface="Arial" panose="020B0604020202020204" pitchFamily="34" charset="0"/>
              </a:rPr>
              <a:t>2 metus </a:t>
            </a:r>
            <a:r>
              <a:rPr lang="lt-LT" dirty="0">
                <a:solidFill>
                  <a:srgbClr val="302757"/>
                </a:solidFill>
                <a:effectLst/>
                <a:latin typeface="Verdana" panose="020B0604030504040204" pitchFamily="34" charset="0"/>
                <a:ea typeface="Verdana" panose="020B0604030504040204" pitchFamily="34" charset="0"/>
                <a:cs typeface="Arial" panose="020B0604020202020204" pitchFamily="34" charset="0"/>
              </a:rPr>
              <a:t>ir įgyvendinęs ne mažiau negu </a:t>
            </a:r>
            <a:r>
              <a:rPr lang="lt-LT" u="sng" dirty="0">
                <a:solidFill>
                  <a:srgbClr val="302757"/>
                </a:solidFill>
                <a:effectLst/>
                <a:latin typeface="Verdana" panose="020B0604030504040204" pitchFamily="34" charset="0"/>
                <a:ea typeface="Verdana" panose="020B0604030504040204" pitchFamily="34" charset="0"/>
                <a:cs typeface="Arial" panose="020B0604020202020204" pitchFamily="34" charset="0"/>
              </a:rPr>
              <a:t>3 projektus</a:t>
            </a:r>
            <a:r>
              <a:rPr lang="lt-LT" dirty="0">
                <a:solidFill>
                  <a:srgbClr val="302757"/>
                </a:solidFill>
                <a:effectLst/>
                <a:latin typeface="Verdana" panose="020B0604030504040204" pitchFamily="34" charset="0"/>
                <a:ea typeface="Verdana" panose="020B0604030504040204" pitchFamily="34" charset="0"/>
                <a:cs typeface="Arial" panose="020B0604020202020204" pitchFamily="34" charset="0"/>
              </a:rPr>
              <a:t> tarptautiškumo skatinimo srityje per pastaruosius trejus metus iki </a:t>
            </a:r>
            <a:r>
              <a:rPr lang="lt-LT" dirty="0">
                <a:solidFill>
                  <a:srgbClr val="302757"/>
                </a:solidFill>
                <a:effectLst/>
                <a:latin typeface="Verdana" panose="020B0604030504040204" pitchFamily="34" charset="0"/>
                <a:ea typeface="Verdana" panose="020B0604030504040204" pitchFamily="34" charset="0"/>
              </a:rPr>
              <a:t>PĮP pateikimo.</a:t>
            </a:r>
          </a:p>
          <a:p>
            <a:r>
              <a:rPr lang="lt-LT" sz="1500" i="1" dirty="0">
                <a:solidFill>
                  <a:srgbClr val="302757"/>
                </a:solidFill>
                <a:latin typeface="Verdana" panose="020B0604030504040204" pitchFamily="34" charset="0"/>
                <a:ea typeface="Verdana" panose="020B0604030504040204" pitchFamily="34" charset="0"/>
              </a:rPr>
              <a:t>(j</a:t>
            </a:r>
            <a:r>
              <a:rPr lang="lt-LT" sz="1500" i="1" dirty="0">
                <a:solidFill>
                  <a:srgbClr val="302757"/>
                </a:solidFill>
                <a:effectLst/>
                <a:latin typeface="Verdana" panose="020B0604030504040204" pitchFamily="34" charset="0"/>
                <a:ea typeface="Verdana" panose="020B0604030504040204" pitchFamily="34" charset="0"/>
                <a:cs typeface="Arial" panose="020B0604020202020204" pitchFamily="34" charset="0"/>
              </a:rPr>
              <a:t>ei pareiškėjas yra verslo asociacija arba prekybos, pramonės ir amatų rūmai)</a:t>
            </a:r>
            <a:endParaRPr lang="lt-LT" sz="1500" dirty="0">
              <a:solidFill>
                <a:srgbClr val="302757"/>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B9F5352-32E5-20FF-401D-8547B78F1D1E}"/>
              </a:ext>
            </a:extLst>
          </p:cNvPr>
          <p:cNvSpPr txBox="1"/>
          <p:nvPr/>
        </p:nvSpPr>
        <p:spPr>
          <a:xfrm>
            <a:off x="9453925" y="2996856"/>
            <a:ext cx="729482" cy="369332"/>
          </a:xfrm>
          <a:prstGeom prst="rect">
            <a:avLst/>
          </a:prstGeom>
          <a:noFill/>
        </p:spPr>
        <p:txBody>
          <a:bodyPr wrap="square" rtlCol="0">
            <a:spAutoFit/>
          </a:bodyPr>
          <a:lstStyle/>
          <a:p>
            <a:r>
              <a:rPr lang="lt-LT" u="sng" dirty="0">
                <a:solidFill>
                  <a:srgbClr val="302757"/>
                </a:solidFill>
                <a:latin typeface="Verdana" panose="020B0604030504040204" pitchFamily="34" charset="0"/>
                <a:ea typeface="Verdana" panose="020B0604030504040204" pitchFamily="34" charset="0"/>
              </a:rPr>
              <a:t>arba</a:t>
            </a:r>
          </a:p>
        </p:txBody>
      </p:sp>
      <p:sp>
        <p:nvSpPr>
          <p:cNvPr id="6" name="TextBox 5">
            <a:extLst>
              <a:ext uri="{FF2B5EF4-FFF2-40B4-BE49-F238E27FC236}">
                <a16:creationId xmlns:a16="http://schemas.microsoft.com/office/drawing/2014/main" id="{C05ED139-F04B-560A-D2D3-85C3B702D17C}"/>
              </a:ext>
            </a:extLst>
          </p:cNvPr>
          <p:cNvSpPr txBox="1"/>
          <p:nvPr/>
        </p:nvSpPr>
        <p:spPr>
          <a:xfrm>
            <a:off x="7541095" y="3667593"/>
            <a:ext cx="4451054" cy="2015936"/>
          </a:xfrm>
          <a:prstGeom prst="rect">
            <a:avLst/>
          </a:prstGeom>
          <a:noFill/>
          <a:ln>
            <a:solidFill>
              <a:srgbClr val="302757"/>
            </a:solidFill>
          </a:ln>
        </p:spPr>
        <p:txBody>
          <a:bodyPr wrap="square" rtlCol="0">
            <a:spAutoFit/>
          </a:bodyPr>
          <a:lstStyle/>
          <a:p>
            <a:pPr>
              <a:spcAft>
                <a:spcPts val="600"/>
              </a:spcAft>
            </a:pPr>
            <a:r>
              <a:rPr lang="lt-LT" u="sng" dirty="0">
                <a:solidFill>
                  <a:srgbClr val="302757"/>
                </a:solidFill>
                <a:latin typeface="Verdana" panose="020B0604030504040204" pitchFamily="34" charset="0"/>
                <a:ea typeface="Verdana" panose="020B0604030504040204" pitchFamily="34" charset="0"/>
                <a:cs typeface="Arial" panose="020B0604020202020204" pitchFamily="34" charset="0"/>
              </a:rPr>
              <a:t>Veikiantis</a:t>
            </a:r>
            <a:r>
              <a:rPr lang="lt-LT" dirty="0">
                <a:solidFill>
                  <a:srgbClr val="302757"/>
                </a:solidFill>
                <a:latin typeface="Verdana" panose="020B0604030504040204" pitchFamily="34" charset="0"/>
                <a:ea typeface="Verdana" panose="020B0604030504040204" pitchFamily="34" charset="0"/>
                <a:cs typeface="Arial" panose="020B0604020202020204" pitchFamily="34" charset="0"/>
              </a:rPr>
              <a:t> ne trumpiau kaip </a:t>
            </a:r>
            <a:r>
              <a:rPr lang="lt-LT" u="sng" dirty="0">
                <a:solidFill>
                  <a:srgbClr val="302757"/>
                </a:solidFill>
                <a:latin typeface="Verdana" panose="020B0604030504040204" pitchFamily="34" charset="0"/>
                <a:ea typeface="Verdana" panose="020B0604030504040204" pitchFamily="34" charset="0"/>
                <a:cs typeface="Arial" panose="020B0604020202020204" pitchFamily="34" charset="0"/>
              </a:rPr>
              <a:t>2 metus</a:t>
            </a:r>
            <a:r>
              <a:rPr lang="lt-LT" dirty="0">
                <a:solidFill>
                  <a:srgbClr val="302757"/>
                </a:solidFill>
                <a:latin typeface="Verdana" panose="020B0604030504040204" pitchFamily="34" charset="0"/>
                <a:ea typeface="Verdana" panose="020B0604030504040204" pitchFamily="34" charset="0"/>
                <a:cs typeface="Arial" panose="020B0604020202020204" pitchFamily="34" charset="0"/>
              </a:rPr>
              <a:t>, o jo paskutinių ataskaitinių finansinių metų </a:t>
            </a:r>
            <a:r>
              <a:rPr lang="lt-LT" u="sng" dirty="0">
                <a:solidFill>
                  <a:srgbClr val="302757"/>
                </a:solidFill>
                <a:latin typeface="Verdana" panose="020B0604030504040204" pitchFamily="34" charset="0"/>
                <a:ea typeface="Verdana" panose="020B0604030504040204" pitchFamily="34" charset="0"/>
                <a:cs typeface="Arial" panose="020B0604020202020204" pitchFamily="34" charset="0"/>
              </a:rPr>
              <a:t>pajamos iš eksporto </a:t>
            </a:r>
            <a:r>
              <a:rPr lang="lt-LT" dirty="0">
                <a:solidFill>
                  <a:srgbClr val="302757"/>
                </a:solidFill>
                <a:latin typeface="Verdana" panose="020B0604030504040204" pitchFamily="34" charset="0"/>
                <a:ea typeface="Verdana" panose="020B0604030504040204" pitchFamily="34" charset="0"/>
                <a:cs typeface="Arial" panose="020B0604020202020204" pitchFamily="34" charset="0"/>
              </a:rPr>
              <a:t>veiklos ne mažesnės kaip </a:t>
            </a:r>
            <a:r>
              <a:rPr lang="lt-LT" u="sng" dirty="0">
                <a:solidFill>
                  <a:srgbClr val="302757"/>
                </a:solidFill>
                <a:latin typeface="Verdana" panose="020B0604030504040204" pitchFamily="34" charset="0"/>
                <a:ea typeface="Verdana" panose="020B0604030504040204" pitchFamily="34" charset="0"/>
                <a:cs typeface="Arial" panose="020B0604020202020204" pitchFamily="34" charset="0"/>
              </a:rPr>
              <a:t>1</a:t>
            </a:r>
            <a:r>
              <a:rPr lang="en-US" u="sng" dirty="0">
                <a:solidFill>
                  <a:srgbClr val="302757"/>
                </a:solidFill>
                <a:latin typeface="Verdana" panose="020B0604030504040204" pitchFamily="34" charset="0"/>
                <a:ea typeface="Verdana" panose="020B0604030504040204" pitchFamily="34" charset="0"/>
                <a:cs typeface="Arial" panose="020B0604020202020204" pitchFamily="34" charset="0"/>
              </a:rPr>
              <a:t>2</a:t>
            </a:r>
            <a:r>
              <a:rPr lang="lt-LT" u="sng" dirty="0">
                <a:solidFill>
                  <a:srgbClr val="302757"/>
                </a:solidFill>
                <a:latin typeface="Verdana" panose="020B0604030504040204" pitchFamily="34" charset="0"/>
                <a:ea typeface="Verdana" panose="020B0604030504040204" pitchFamily="34" charset="0"/>
                <a:cs typeface="Arial" panose="020B0604020202020204" pitchFamily="34" charset="0"/>
              </a:rPr>
              <a:t>0 000 </a:t>
            </a:r>
            <a:r>
              <a:rPr lang="lt-LT" dirty="0">
                <a:solidFill>
                  <a:srgbClr val="302757"/>
                </a:solidFill>
                <a:latin typeface="Verdana" panose="020B0604030504040204" pitchFamily="34" charset="0"/>
                <a:ea typeface="Verdana" panose="020B0604030504040204" pitchFamily="34" charset="0"/>
                <a:cs typeface="Arial" panose="020B0604020202020204" pitchFamily="34" charset="0"/>
              </a:rPr>
              <a:t>Eur.</a:t>
            </a:r>
          </a:p>
          <a:p>
            <a:r>
              <a:rPr lang="lt-LT" sz="1500" i="1" dirty="0">
                <a:solidFill>
                  <a:srgbClr val="302757"/>
                </a:solidFill>
                <a:latin typeface="Verdana" panose="020B0604030504040204" pitchFamily="34" charset="0"/>
                <a:ea typeface="Verdana" panose="020B0604030504040204" pitchFamily="34" charset="0"/>
                <a:cs typeface="Arial" panose="020B0604020202020204" pitchFamily="34" charset="0"/>
              </a:rPr>
              <a:t>(jei pareiškėjas yra viena iš klasterį sudarančių MVĮ)</a:t>
            </a:r>
          </a:p>
        </p:txBody>
      </p:sp>
      <p:sp>
        <p:nvSpPr>
          <p:cNvPr id="12" name="Arrow: Pentagon 11">
            <a:extLst>
              <a:ext uri="{FF2B5EF4-FFF2-40B4-BE49-F238E27FC236}">
                <a16:creationId xmlns:a16="http://schemas.microsoft.com/office/drawing/2014/main" id="{BF0C0A67-C11E-4C9B-476E-B23DE851CB73}"/>
              </a:ext>
            </a:extLst>
          </p:cNvPr>
          <p:cNvSpPr/>
          <p:nvPr/>
        </p:nvSpPr>
        <p:spPr>
          <a:xfrm>
            <a:off x="4822094" y="2857040"/>
            <a:ext cx="2719001" cy="279632"/>
          </a:xfrm>
          <a:prstGeom prst="homePlate">
            <a:avLst/>
          </a:prstGeom>
          <a:solidFill>
            <a:schemeClr val="bg1"/>
          </a:solidFill>
          <a:ln>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1" name="Picture 20" descr="Icon&#10;&#10;Description automatically generated">
            <a:extLst>
              <a:ext uri="{FF2B5EF4-FFF2-40B4-BE49-F238E27FC236}">
                <a16:creationId xmlns:a16="http://schemas.microsoft.com/office/drawing/2014/main" id="{EDD05D5C-026B-F085-D047-C9E9473E0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570" y="3297468"/>
            <a:ext cx="2908608" cy="3806094"/>
          </a:xfrm>
          <a:prstGeom prst="rect">
            <a:avLst/>
          </a:prstGeom>
        </p:spPr>
      </p:pic>
    </p:spTree>
    <p:extLst>
      <p:ext uri="{BB962C8B-B14F-4D97-AF65-F5344CB8AC3E}">
        <p14:creationId xmlns:p14="http://schemas.microsoft.com/office/powerpoint/2010/main" val="247880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ačiakampis 15">
            <a:extLst>
              <a:ext uri="{FF2B5EF4-FFF2-40B4-BE49-F238E27FC236}">
                <a16:creationId xmlns:a16="http://schemas.microsoft.com/office/drawing/2014/main" id="{3DBE1531-5E66-74BC-6CA9-41D9C13AA50B}"/>
              </a:ext>
            </a:extLst>
          </p:cNvPr>
          <p:cNvSpPr/>
          <p:nvPr/>
        </p:nvSpPr>
        <p:spPr>
          <a:xfrm>
            <a:off x="7024255" y="-1"/>
            <a:ext cx="5167745" cy="685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7744468-F38D-CBAE-ACF4-28528C15EE54}"/>
              </a:ext>
            </a:extLst>
          </p:cNvPr>
          <p:cNvSpPr txBox="1">
            <a:spLocks/>
          </p:cNvSpPr>
          <p:nvPr/>
        </p:nvSpPr>
        <p:spPr>
          <a:xfrm>
            <a:off x="901485" y="2602839"/>
            <a:ext cx="4171169" cy="788034"/>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t-LT" sz="4000" dirty="0"/>
              <a:t>Klasteris</a:t>
            </a:r>
            <a:endParaRPr lang="en-LT" sz="4000" dirty="0"/>
          </a:p>
        </p:txBody>
      </p:sp>
      <p:sp>
        <p:nvSpPr>
          <p:cNvPr id="2" name="Title 1">
            <a:extLst>
              <a:ext uri="{FF2B5EF4-FFF2-40B4-BE49-F238E27FC236}">
                <a16:creationId xmlns:a16="http://schemas.microsoft.com/office/drawing/2014/main" id="{EDDB99E2-31E2-D3D1-CF9D-EF0C09E20620}"/>
              </a:ext>
            </a:extLst>
          </p:cNvPr>
          <p:cNvSpPr txBox="1">
            <a:spLocks/>
          </p:cNvSpPr>
          <p:nvPr/>
        </p:nvSpPr>
        <p:spPr>
          <a:xfrm>
            <a:off x="723213" y="106926"/>
            <a:ext cx="6301042" cy="115239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lt-LT" sz="2800" b="1" dirty="0"/>
              <a:t>Reikalavimai klasteriui,</a:t>
            </a:r>
          </a:p>
          <a:p>
            <a:pPr>
              <a:spcAft>
                <a:spcPts val="600"/>
              </a:spcAft>
            </a:pPr>
            <a:r>
              <a:rPr lang="lt-LT" sz="2800" b="1" dirty="0"/>
              <a:t>pareiškėjui ir partneriams (II)</a:t>
            </a:r>
            <a:endParaRPr lang="en-LT" sz="2800" b="1" dirty="0"/>
          </a:p>
        </p:txBody>
      </p:sp>
      <p:sp>
        <p:nvSpPr>
          <p:cNvPr id="4" name="TextBox 3">
            <a:extLst>
              <a:ext uri="{FF2B5EF4-FFF2-40B4-BE49-F238E27FC236}">
                <a16:creationId xmlns:a16="http://schemas.microsoft.com/office/drawing/2014/main" id="{A1F7C903-4CE2-5B0D-3B3E-7B98E66CBE48}"/>
              </a:ext>
            </a:extLst>
          </p:cNvPr>
          <p:cNvSpPr txBox="1"/>
          <p:nvPr/>
        </p:nvSpPr>
        <p:spPr>
          <a:xfrm>
            <a:off x="7375730" y="3492866"/>
            <a:ext cx="4553081" cy="2031325"/>
          </a:xfrm>
          <a:prstGeom prst="rect">
            <a:avLst/>
          </a:prstGeom>
          <a:noFill/>
          <a:ln>
            <a:solidFill>
              <a:schemeClr val="accent1"/>
            </a:solidFill>
          </a:ln>
        </p:spPr>
        <p:txBody>
          <a:bodyPr wrap="square" rtlCol="0">
            <a:spAutoFit/>
          </a:bodyPr>
          <a:lstStyle/>
          <a:p>
            <a:r>
              <a:rPr lang="lt-LT" sz="1800" i="1" dirty="0">
                <a:solidFill>
                  <a:srgbClr val="302757"/>
                </a:solidFill>
                <a:effectLst/>
                <a:latin typeface="Verdana" panose="020B0604030504040204" pitchFamily="34" charset="0"/>
                <a:ea typeface="Verdana" panose="020B0604030504040204" pitchFamily="34" charset="0"/>
              </a:rPr>
              <a:t>Ne mažiau negu 3 projekte dalyvaujantys klasterio nariai (MVĮ) veikia ne trumpiau kaip 2 metus iki PĮP pateikimo ir kiekvieno jų metinės pajamos, gautos už pačių pagamintą produkciją, yra ne mažesnės kaip 120 000 Eur.</a:t>
            </a:r>
            <a:endParaRPr lang="lt-LT" dirty="0">
              <a:solidFill>
                <a:srgbClr val="302757"/>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B9F5352-32E5-20FF-401D-8547B78F1D1E}"/>
              </a:ext>
            </a:extLst>
          </p:cNvPr>
          <p:cNvSpPr txBox="1"/>
          <p:nvPr/>
        </p:nvSpPr>
        <p:spPr>
          <a:xfrm>
            <a:off x="9304014" y="2870302"/>
            <a:ext cx="514750" cy="369332"/>
          </a:xfrm>
          <a:prstGeom prst="rect">
            <a:avLst/>
          </a:prstGeom>
          <a:noFill/>
        </p:spPr>
        <p:txBody>
          <a:bodyPr wrap="square" rtlCol="0">
            <a:spAutoFit/>
          </a:bodyPr>
          <a:lstStyle/>
          <a:p>
            <a:pPr algn="ctr"/>
            <a:r>
              <a:rPr lang="lt-LT" u="sng" dirty="0">
                <a:solidFill>
                  <a:srgbClr val="302757"/>
                </a:solidFill>
                <a:latin typeface="Verdana" panose="020B0604030504040204" pitchFamily="34" charset="0"/>
                <a:ea typeface="Verdana" panose="020B0604030504040204" pitchFamily="34" charset="0"/>
              </a:rPr>
              <a:t>IR</a:t>
            </a:r>
          </a:p>
        </p:txBody>
      </p:sp>
      <p:sp>
        <p:nvSpPr>
          <p:cNvPr id="6" name="TextBox 5">
            <a:extLst>
              <a:ext uri="{FF2B5EF4-FFF2-40B4-BE49-F238E27FC236}">
                <a16:creationId xmlns:a16="http://schemas.microsoft.com/office/drawing/2014/main" id="{C05ED139-F04B-560A-D2D3-85C3B702D17C}"/>
              </a:ext>
            </a:extLst>
          </p:cNvPr>
          <p:cNvSpPr txBox="1"/>
          <p:nvPr/>
        </p:nvSpPr>
        <p:spPr>
          <a:xfrm>
            <a:off x="7274831" y="615616"/>
            <a:ext cx="4666593" cy="2031325"/>
          </a:xfrm>
          <a:prstGeom prst="rect">
            <a:avLst/>
          </a:prstGeom>
          <a:noFill/>
          <a:ln>
            <a:solidFill>
              <a:schemeClr val="accent1"/>
            </a:solidFill>
          </a:ln>
        </p:spPr>
        <p:txBody>
          <a:bodyPr wrap="square" rtlCol="0">
            <a:spAutoFit/>
          </a:bodyPr>
          <a:lstStyle/>
          <a:p>
            <a:r>
              <a:rPr lang="lt-LT" i="1" dirty="0">
                <a:solidFill>
                  <a:srgbClr val="302757"/>
                </a:solidFill>
                <a:latin typeface="Verdana" panose="020B0604030504040204" pitchFamily="34" charset="0"/>
                <a:ea typeface="Verdana" panose="020B0604030504040204" pitchFamily="34" charset="0"/>
              </a:rPr>
              <a:t>Klasterį turi sudaryti visos MVĮ, iš kurių ne mažiau kaip 5 turi būti veikiančios, tarpusavyje nesusijusios MVĮ, kurių pačių pagaminta lietuviškos kilmės produkcija turi būti integruota į gaminių (paslaugų) pridėtinės vertės kūrimo grandines.</a:t>
            </a:r>
          </a:p>
        </p:txBody>
      </p:sp>
      <p:sp>
        <p:nvSpPr>
          <p:cNvPr id="12" name="Arrow: Pentagon 11">
            <a:extLst>
              <a:ext uri="{FF2B5EF4-FFF2-40B4-BE49-F238E27FC236}">
                <a16:creationId xmlns:a16="http://schemas.microsoft.com/office/drawing/2014/main" id="{BF0C0A67-C11E-4C9B-476E-B23DE851CB73}"/>
              </a:ext>
            </a:extLst>
          </p:cNvPr>
          <p:cNvSpPr/>
          <p:nvPr/>
        </p:nvSpPr>
        <p:spPr>
          <a:xfrm>
            <a:off x="4822094" y="2901142"/>
            <a:ext cx="2719001" cy="235530"/>
          </a:xfrm>
          <a:prstGeom prst="homePlate">
            <a:avLst/>
          </a:prstGeom>
          <a:solidFill>
            <a:schemeClr val="bg1"/>
          </a:solidFill>
          <a:ln>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descr="Icon&#10;&#10;Description automatically generated">
            <a:extLst>
              <a:ext uri="{FF2B5EF4-FFF2-40B4-BE49-F238E27FC236}">
                <a16:creationId xmlns:a16="http://schemas.microsoft.com/office/drawing/2014/main" id="{41DD6736-1122-E953-256E-8BF61BA6C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386" y="2960319"/>
            <a:ext cx="3021379" cy="3956858"/>
          </a:xfrm>
          <a:prstGeom prst="rect">
            <a:avLst/>
          </a:prstGeom>
        </p:spPr>
      </p:pic>
    </p:spTree>
    <p:extLst>
      <p:ext uri="{BB962C8B-B14F-4D97-AF65-F5344CB8AC3E}">
        <p14:creationId xmlns:p14="http://schemas.microsoft.com/office/powerpoint/2010/main" val="241284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ačiakampis 15">
            <a:extLst>
              <a:ext uri="{FF2B5EF4-FFF2-40B4-BE49-F238E27FC236}">
                <a16:creationId xmlns:a16="http://schemas.microsoft.com/office/drawing/2014/main" id="{3DBE1531-5E66-74BC-6CA9-41D9C13AA50B}"/>
              </a:ext>
            </a:extLst>
          </p:cNvPr>
          <p:cNvSpPr/>
          <p:nvPr/>
        </p:nvSpPr>
        <p:spPr>
          <a:xfrm>
            <a:off x="7037727" y="-1"/>
            <a:ext cx="5154274" cy="685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B99E2-31E2-D3D1-CF9D-EF0C09E20620}"/>
              </a:ext>
            </a:extLst>
          </p:cNvPr>
          <p:cNvSpPr txBox="1">
            <a:spLocks/>
          </p:cNvSpPr>
          <p:nvPr/>
        </p:nvSpPr>
        <p:spPr>
          <a:xfrm>
            <a:off x="813423" y="100620"/>
            <a:ext cx="6390188" cy="115239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lt-LT" sz="2700" b="1" dirty="0"/>
              <a:t>Reikalavimai klasteriui,</a:t>
            </a:r>
          </a:p>
          <a:p>
            <a:pPr>
              <a:spcAft>
                <a:spcPts val="600"/>
              </a:spcAft>
            </a:pPr>
            <a:r>
              <a:rPr lang="lt-LT" sz="2700" b="1" dirty="0"/>
              <a:t>pareiškėjui ir partneriams (III)</a:t>
            </a:r>
            <a:endParaRPr lang="en-LT" sz="2700" b="1" dirty="0"/>
          </a:p>
        </p:txBody>
      </p:sp>
      <p:pic>
        <p:nvPicPr>
          <p:cNvPr id="7" name="Picture 6" descr="Icon&#10;&#10;Description automatically generated">
            <a:extLst>
              <a:ext uri="{FF2B5EF4-FFF2-40B4-BE49-F238E27FC236}">
                <a16:creationId xmlns:a16="http://schemas.microsoft.com/office/drawing/2014/main" id="{41DD6736-1122-E953-256E-8BF61BA6C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109" y="1318960"/>
            <a:ext cx="3617124" cy="4737057"/>
          </a:xfrm>
          <a:prstGeom prst="rect">
            <a:avLst/>
          </a:prstGeom>
        </p:spPr>
      </p:pic>
      <p:sp>
        <p:nvSpPr>
          <p:cNvPr id="3" name="TextBox 1">
            <a:extLst>
              <a:ext uri="{FF2B5EF4-FFF2-40B4-BE49-F238E27FC236}">
                <a16:creationId xmlns:a16="http://schemas.microsoft.com/office/drawing/2014/main" id="{7D98DF51-D2C8-1515-4668-E005BDCEDE68}"/>
              </a:ext>
            </a:extLst>
          </p:cNvPr>
          <p:cNvSpPr txBox="1"/>
          <p:nvPr/>
        </p:nvSpPr>
        <p:spPr>
          <a:xfrm>
            <a:off x="7960896" y="898419"/>
            <a:ext cx="3030463" cy="646331"/>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b="1" dirty="0">
                <a:solidFill>
                  <a:srgbClr val="302757"/>
                </a:solidFill>
                <a:latin typeface="Verdana" panose="020B0604030504040204" pitchFamily="34" charset="0"/>
                <a:ea typeface="Verdana" panose="020B0604030504040204" pitchFamily="34" charset="0"/>
              </a:rPr>
              <a:t>NEPATIRIANTYS SUNKUMŲ</a:t>
            </a:r>
          </a:p>
        </p:txBody>
      </p:sp>
      <p:sp>
        <p:nvSpPr>
          <p:cNvPr id="8" name="TextBox 1">
            <a:extLst>
              <a:ext uri="{FF2B5EF4-FFF2-40B4-BE49-F238E27FC236}">
                <a16:creationId xmlns:a16="http://schemas.microsoft.com/office/drawing/2014/main" id="{3B2CA077-3B74-141F-0D37-40BCFC65F85E}"/>
              </a:ext>
            </a:extLst>
          </p:cNvPr>
          <p:cNvSpPr txBox="1"/>
          <p:nvPr/>
        </p:nvSpPr>
        <p:spPr>
          <a:xfrm>
            <a:off x="7811287" y="2191495"/>
            <a:ext cx="3607151" cy="92333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b="1" dirty="0">
                <a:solidFill>
                  <a:srgbClr val="302757"/>
                </a:solidFill>
                <a:latin typeface="Verdana" panose="020B0604030504040204" pitchFamily="34" charset="0"/>
                <a:ea typeface="Verdana" panose="020B0604030504040204" pitchFamily="34" charset="0"/>
              </a:rPr>
              <a:t>„Vienos įmonės“</a:t>
            </a:r>
          </a:p>
          <a:p>
            <a:pPr algn="ctr"/>
            <a:r>
              <a:rPr lang="lt-LT" b="1" i="1" dirty="0">
                <a:solidFill>
                  <a:srgbClr val="302757"/>
                </a:solidFill>
                <a:latin typeface="Verdana" panose="020B0604030504040204" pitchFamily="34" charset="0"/>
                <a:ea typeface="Verdana" panose="020B0604030504040204" pitchFamily="34" charset="0"/>
              </a:rPr>
              <a:t>de </a:t>
            </a:r>
            <a:r>
              <a:rPr lang="lt-LT" b="1" i="1" dirty="0" err="1">
                <a:solidFill>
                  <a:srgbClr val="302757"/>
                </a:solidFill>
                <a:latin typeface="Verdana" panose="020B0604030504040204" pitchFamily="34" charset="0"/>
                <a:ea typeface="Verdana" panose="020B0604030504040204" pitchFamily="34" charset="0"/>
              </a:rPr>
              <a:t>minimis</a:t>
            </a:r>
            <a:r>
              <a:rPr lang="lt-LT" b="1" dirty="0">
                <a:solidFill>
                  <a:srgbClr val="302757"/>
                </a:solidFill>
                <a:latin typeface="Verdana" panose="020B0604030504040204" pitchFamily="34" charset="0"/>
                <a:ea typeface="Verdana" panose="020B0604030504040204" pitchFamily="34" charset="0"/>
              </a:rPr>
              <a:t> pagalbos likutis</a:t>
            </a:r>
          </a:p>
        </p:txBody>
      </p:sp>
      <p:sp>
        <p:nvSpPr>
          <p:cNvPr id="9" name="TextBox 1">
            <a:extLst>
              <a:ext uri="{FF2B5EF4-FFF2-40B4-BE49-F238E27FC236}">
                <a16:creationId xmlns:a16="http://schemas.microsoft.com/office/drawing/2014/main" id="{E51A2119-1369-D56C-E14A-C18E553CC47C}"/>
              </a:ext>
            </a:extLst>
          </p:cNvPr>
          <p:cNvSpPr txBox="1"/>
          <p:nvPr/>
        </p:nvSpPr>
        <p:spPr>
          <a:xfrm>
            <a:off x="7460244" y="3635938"/>
            <a:ext cx="4421702" cy="2339102"/>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b="1" dirty="0">
                <a:solidFill>
                  <a:srgbClr val="302757"/>
                </a:solidFill>
                <a:latin typeface="Verdana" panose="020B0604030504040204" pitchFamily="34" charset="0"/>
                <a:ea typeface="Verdana" panose="020B0604030504040204" pitchFamily="34" charset="0"/>
              </a:rPr>
              <a:t>NEREMTINA:</a:t>
            </a:r>
          </a:p>
          <a:p>
            <a:pPr marL="285750" indent="-285750">
              <a:buFont typeface="Wingdings" panose="05000000000000000000" pitchFamily="2" charset="2"/>
              <a:buChar char="§"/>
            </a:pPr>
            <a:r>
              <a:rPr lang="lt-LT" sz="1600" dirty="0">
                <a:solidFill>
                  <a:srgbClr val="302757"/>
                </a:solidFill>
                <a:latin typeface="Verdana" panose="020B0604030504040204" pitchFamily="34" charset="0"/>
                <a:ea typeface="Verdana" panose="020B0604030504040204" pitchFamily="34" charset="0"/>
              </a:rPr>
              <a:t>Žuvininkystė ir akvakultūra</a:t>
            </a:r>
          </a:p>
          <a:p>
            <a:pPr marL="285750" indent="-285750">
              <a:buFont typeface="Wingdings" panose="05000000000000000000" pitchFamily="2" charset="2"/>
              <a:buChar char="§"/>
            </a:pPr>
            <a:r>
              <a:rPr lang="lt-LT" sz="1600" dirty="0">
                <a:solidFill>
                  <a:srgbClr val="302757"/>
                </a:solidFill>
                <a:latin typeface="Verdana" panose="020B0604030504040204" pitchFamily="34" charset="0"/>
                <a:ea typeface="Verdana" panose="020B0604030504040204" pitchFamily="34" charset="0"/>
              </a:rPr>
              <a:t>Pirminė žemės ūkio produktų gamyba</a:t>
            </a:r>
          </a:p>
          <a:p>
            <a:pPr marL="285750" indent="-285750">
              <a:buFont typeface="Wingdings" panose="05000000000000000000" pitchFamily="2" charset="2"/>
              <a:buChar char="§"/>
            </a:pPr>
            <a:r>
              <a:rPr lang="lt-LT" sz="1600" dirty="0">
                <a:solidFill>
                  <a:srgbClr val="302757"/>
                </a:solidFill>
                <a:latin typeface="Verdana" panose="020B0604030504040204" pitchFamily="34" charset="0"/>
                <a:ea typeface="Verdana" panose="020B0604030504040204" pitchFamily="34" charset="0"/>
              </a:rPr>
              <a:t>Tabako ir gaminių gamyba, apdorojimas, prekyba</a:t>
            </a:r>
          </a:p>
          <a:p>
            <a:pPr marL="285750" indent="-285750">
              <a:buFont typeface="Wingdings" panose="05000000000000000000" pitchFamily="2" charset="2"/>
              <a:buChar char="§"/>
            </a:pPr>
            <a:r>
              <a:rPr lang="lt-LT" sz="1600" dirty="0">
                <a:solidFill>
                  <a:srgbClr val="302757"/>
                </a:solidFill>
                <a:latin typeface="Verdana" panose="020B0604030504040204" pitchFamily="34" charset="0"/>
                <a:ea typeface="Verdana" panose="020B0604030504040204" pitchFamily="34" charset="0"/>
              </a:rPr>
              <a:t>Kita (atominės elektrinės; oro uostai; atliekų šalinimas sąvartynuose, atliekų apdorojimas, iškastinis kuras, kt.)</a:t>
            </a:r>
          </a:p>
        </p:txBody>
      </p:sp>
    </p:spTree>
    <p:extLst>
      <p:ext uri="{BB962C8B-B14F-4D97-AF65-F5344CB8AC3E}">
        <p14:creationId xmlns:p14="http://schemas.microsoft.com/office/powerpoint/2010/main" val="57976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6810-95BE-9849-8663-F02FA3B961A5}"/>
              </a:ext>
            </a:extLst>
          </p:cNvPr>
          <p:cNvSpPr>
            <a:spLocks noGrp="1"/>
          </p:cNvSpPr>
          <p:nvPr>
            <p:ph type="ctrTitle"/>
          </p:nvPr>
        </p:nvSpPr>
        <p:spPr>
          <a:xfrm>
            <a:off x="958932" y="102538"/>
            <a:ext cx="6807205" cy="747962"/>
          </a:xfrm>
        </p:spPr>
        <p:txBody>
          <a:bodyPr/>
          <a:lstStyle/>
          <a:p>
            <a:r>
              <a:rPr lang="lt-LT" dirty="0"/>
              <a:t>Tinkamos finansuoti išlaidos</a:t>
            </a:r>
            <a:endParaRPr lang="en-LT" dirty="0"/>
          </a:p>
        </p:txBody>
      </p:sp>
      <p:graphicFrame>
        <p:nvGraphicFramePr>
          <p:cNvPr id="23" name="Table 22">
            <a:extLst>
              <a:ext uri="{FF2B5EF4-FFF2-40B4-BE49-F238E27FC236}">
                <a16:creationId xmlns:a16="http://schemas.microsoft.com/office/drawing/2014/main" id="{B2C0F5D5-A873-1578-1964-A054725BB970}"/>
              </a:ext>
            </a:extLst>
          </p:cNvPr>
          <p:cNvGraphicFramePr>
            <a:graphicFrameLocks noGrp="1"/>
          </p:cNvGraphicFramePr>
          <p:nvPr>
            <p:extLst>
              <p:ext uri="{D42A27DB-BD31-4B8C-83A1-F6EECF244321}">
                <p14:modId xmlns:p14="http://schemas.microsoft.com/office/powerpoint/2010/main" val="2674187145"/>
              </p:ext>
            </p:extLst>
          </p:nvPr>
        </p:nvGraphicFramePr>
        <p:xfrm>
          <a:off x="739037" y="1028483"/>
          <a:ext cx="10484285" cy="5387348"/>
        </p:xfrm>
        <a:graphic>
          <a:graphicData uri="http://schemas.openxmlformats.org/drawingml/2006/table">
            <a:tbl>
              <a:tblPr firstRow="1" firstCol="1" bandRow="1">
                <a:tableStyleId>{69012ECD-51FC-41F1-AA8D-1B2483CD663E}</a:tableStyleId>
              </a:tblPr>
              <a:tblGrid>
                <a:gridCol w="477899">
                  <a:extLst>
                    <a:ext uri="{9D8B030D-6E8A-4147-A177-3AD203B41FA5}">
                      <a16:colId xmlns:a16="http://schemas.microsoft.com/office/drawing/2014/main" val="651377827"/>
                    </a:ext>
                  </a:extLst>
                </a:gridCol>
                <a:gridCol w="6693250">
                  <a:extLst>
                    <a:ext uri="{9D8B030D-6E8A-4147-A177-3AD203B41FA5}">
                      <a16:colId xmlns:a16="http://schemas.microsoft.com/office/drawing/2014/main" val="3801323175"/>
                    </a:ext>
                  </a:extLst>
                </a:gridCol>
                <a:gridCol w="1695646">
                  <a:extLst>
                    <a:ext uri="{9D8B030D-6E8A-4147-A177-3AD203B41FA5}">
                      <a16:colId xmlns:a16="http://schemas.microsoft.com/office/drawing/2014/main" val="2661044997"/>
                    </a:ext>
                  </a:extLst>
                </a:gridCol>
                <a:gridCol w="1617490">
                  <a:extLst>
                    <a:ext uri="{9D8B030D-6E8A-4147-A177-3AD203B41FA5}">
                      <a16:colId xmlns:a16="http://schemas.microsoft.com/office/drawing/2014/main" val="2473872688"/>
                    </a:ext>
                  </a:extLst>
                </a:gridCol>
              </a:tblGrid>
              <a:tr h="896389">
                <a:tc>
                  <a:txBody>
                    <a:bodyPr/>
                    <a:lstStyle/>
                    <a:p>
                      <a:pPr algn="just">
                        <a:tabLst>
                          <a:tab pos="228600" algn="l"/>
                        </a:tabLst>
                      </a:pPr>
                      <a:r>
                        <a:rPr lang="lt-LT" sz="1400" dirty="0">
                          <a:solidFill>
                            <a:schemeClr val="bg1"/>
                          </a:solidFill>
                          <a:effectLst/>
                          <a:latin typeface="Verdana" panose="020B0604030504040204" pitchFamily="34" charset="0"/>
                          <a:ea typeface="Verdana" panose="020B0604030504040204" pitchFamily="34" charset="0"/>
                        </a:rPr>
                        <a:t>Eil. </a:t>
                      </a:r>
                    </a:p>
                    <a:p>
                      <a:pPr algn="just">
                        <a:tabLst>
                          <a:tab pos="228600" algn="l"/>
                        </a:tabLst>
                      </a:pPr>
                      <a:r>
                        <a:rPr lang="lt-LT" sz="1400" dirty="0">
                          <a:solidFill>
                            <a:schemeClr val="bg1"/>
                          </a:solidFill>
                          <a:effectLst/>
                          <a:latin typeface="Verdana" panose="020B0604030504040204" pitchFamily="34" charset="0"/>
                          <a:ea typeface="Verdana" panose="020B0604030504040204" pitchFamily="34" charset="0"/>
                        </a:rPr>
                        <a:t>Nr.</a:t>
                      </a:r>
                      <a:endParaRPr lang="lt-LT" sz="1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nchor="ctr">
                    <a:lnL w="12700" cap="flat" cmpd="sng" algn="ctr">
                      <a:solidFill>
                        <a:srgbClr val="30275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2757"/>
                    </a:solidFill>
                  </a:tcPr>
                </a:tc>
                <a:tc>
                  <a:txBody>
                    <a:bodyPr/>
                    <a:lstStyle/>
                    <a:p>
                      <a:pPr algn="ctr">
                        <a:tabLst>
                          <a:tab pos="228600" algn="l"/>
                        </a:tabLst>
                      </a:pPr>
                      <a:r>
                        <a:rPr lang="lt-LT" sz="1400" dirty="0">
                          <a:solidFill>
                            <a:schemeClr val="bg1"/>
                          </a:solidFill>
                          <a:effectLst/>
                          <a:latin typeface="Verdana" panose="020B0604030504040204" pitchFamily="34" charset="0"/>
                          <a:ea typeface="Verdana" panose="020B0604030504040204" pitchFamily="34" charset="0"/>
                        </a:rPr>
                        <a:t>Tinkamos finansuoti projekto išlaidos</a:t>
                      </a:r>
                      <a:endParaRPr lang="lt-LT" sz="1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2757"/>
                    </a:solidFill>
                  </a:tcPr>
                </a:tc>
                <a:tc>
                  <a:txBody>
                    <a:bodyPr/>
                    <a:lstStyle/>
                    <a:p>
                      <a:pPr algn="ctr">
                        <a:tabLst>
                          <a:tab pos="228600" algn="l"/>
                        </a:tabLst>
                      </a:pPr>
                      <a:r>
                        <a:rPr lang="lt-LT" sz="1400" dirty="0">
                          <a:solidFill>
                            <a:schemeClr val="bg1"/>
                          </a:solidFill>
                          <a:effectLst/>
                          <a:latin typeface="Verdana" panose="020B0604030504040204" pitchFamily="34" charset="0"/>
                          <a:ea typeface="Verdana" panose="020B0604030504040204" pitchFamily="34" charset="0"/>
                        </a:rPr>
                        <a:t>Taikoma pareiškėjui ir (arba) partneriui</a:t>
                      </a:r>
                      <a:endParaRPr lang="lt-LT" sz="1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2757"/>
                    </a:solidFill>
                  </a:tcPr>
                </a:tc>
                <a:tc>
                  <a:txBody>
                    <a:bodyPr/>
                    <a:lstStyle/>
                    <a:p>
                      <a:pPr algn="ctr">
                        <a:tabLst>
                          <a:tab pos="228600" algn="l"/>
                        </a:tabLst>
                      </a:pPr>
                      <a:r>
                        <a:rPr lang="lt-LT" sz="1400" dirty="0">
                          <a:solidFill>
                            <a:schemeClr val="bg1"/>
                          </a:solidFill>
                          <a:effectLst/>
                          <a:latin typeface="Verdana" panose="020B0604030504040204" pitchFamily="34" charset="0"/>
                          <a:ea typeface="Verdana" panose="020B0604030504040204" pitchFamily="34" charset="0"/>
                        </a:rPr>
                        <a:t>Finansuojamoji dalis,</a:t>
                      </a:r>
                    </a:p>
                    <a:p>
                      <a:pPr algn="ctr">
                        <a:tabLst>
                          <a:tab pos="228600" algn="l"/>
                        </a:tabLst>
                      </a:pPr>
                      <a:r>
                        <a:rPr lang="lt-LT" sz="1400" dirty="0">
                          <a:solidFill>
                            <a:schemeClr val="bg1"/>
                          </a:solidFill>
                          <a:effectLst/>
                          <a:latin typeface="Verdana" panose="020B0604030504040204" pitchFamily="34" charset="0"/>
                          <a:ea typeface="Verdana" panose="020B0604030504040204" pitchFamily="34" charset="0"/>
                        </a:rPr>
                        <a:t>proc. </a:t>
                      </a:r>
                      <a:endParaRPr lang="lt-LT" sz="1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nchor="ctr">
                    <a:lnL w="12700" cap="flat" cmpd="sng" algn="ctr">
                      <a:solidFill>
                        <a:schemeClr val="bg1"/>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2757"/>
                    </a:solidFill>
                  </a:tcPr>
                </a:tc>
                <a:extLst>
                  <a:ext uri="{0D108BD9-81ED-4DB2-BD59-A6C34878D82A}">
                    <a16:rowId xmlns:a16="http://schemas.microsoft.com/office/drawing/2014/main" val="864106487"/>
                  </a:ext>
                </a:extLst>
              </a:tr>
              <a:tr h="586596">
                <a:tc>
                  <a:txBody>
                    <a:bodyPr/>
                    <a:lstStyle/>
                    <a:p>
                      <a:pPr algn="just">
                        <a:tabLst>
                          <a:tab pos="228600" algn="l"/>
                        </a:tabLst>
                      </a:pPr>
                      <a:r>
                        <a:rPr lang="en-US" sz="1200" dirty="0">
                          <a:effectLst/>
                          <a:latin typeface="Verdana" panose="020B0604030504040204" pitchFamily="34" charset="0"/>
                          <a:ea typeface="Verdana" panose="020B0604030504040204" pitchFamily="34" charset="0"/>
                        </a:rPr>
                        <a:t>1.</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b="1" dirty="0">
                          <a:effectLst/>
                          <a:latin typeface="Verdana" panose="020B0604030504040204" pitchFamily="34" charset="0"/>
                          <a:ea typeface="Verdana" panose="020B0604030504040204" pitchFamily="34" charset="0"/>
                        </a:rPr>
                        <a:t>Projektą vykdančio personalo darbo užmokestis </a:t>
                      </a:r>
                      <a:r>
                        <a:rPr lang="lt-LT" sz="1200" dirty="0">
                          <a:effectLst/>
                          <a:latin typeface="Verdana" panose="020B0604030504040204" pitchFamily="34" charset="0"/>
                          <a:ea typeface="Verdana" panose="020B0604030504040204" pitchFamily="34" charset="0"/>
                        </a:rPr>
                        <a:t>ir išlaidos su darbo santykiais susijusiems darbdavio įsipareigojimams, apskaičiuotiems teisės aktų, reguliuojančių darbo užmokestį ir darbo santykius, nustatyta tvarka.</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a:t>
                      </a:r>
                      <a:r>
                        <a:rPr lang="en-US" sz="1200" dirty="0">
                          <a:effectLst/>
                          <a:latin typeface="Verdana" panose="020B0604030504040204" pitchFamily="34" charset="0"/>
                          <a:ea typeface="Verdana" panose="020B0604030504040204" pitchFamily="34" charset="0"/>
                        </a:rPr>
                        <a:t>85 proc. </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1369511908"/>
                  </a:ext>
                </a:extLst>
              </a:tr>
              <a:tr h="412278">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2.</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Projektą vykdančio personalo </a:t>
                      </a:r>
                      <a:r>
                        <a:rPr lang="lt-LT" sz="1200" b="1" dirty="0">
                          <a:effectLst/>
                          <a:latin typeface="Verdana" panose="020B0604030504040204" pitchFamily="34" charset="0"/>
                          <a:ea typeface="Verdana" panose="020B0604030504040204" pitchFamily="34" charset="0"/>
                        </a:rPr>
                        <a:t>komandiruočių išlaidos </a:t>
                      </a:r>
                      <a:r>
                        <a:rPr lang="lt-LT" sz="1200" dirty="0">
                          <a:effectLst/>
                          <a:latin typeface="Verdana" panose="020B0604030504040204" pitchFamily="34" charset="0"/>
                          <a:ea typeface="Verdana" panose="020B0604030504040204" pitchFamily="34" charset="0"/>
                        </a:rPr>
                        <a:t>ir transporto išlaidos Lietuvos Respublikoje ir užsienyje.</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a:t>
                      </a:r>
                      <a:r>
                        <a:rPr lang="en-US" sz="1200" dirty="0">
                          <a:effectLst/>
                          <a:latin typeface="Verdana" panose="020B0604030504040204" pitchFamily="34" charset="0"/>
                          <a:ea typeface="Verdana" panose="020B0604030504040204" pitchFamily="34" charset="0"/>
                        </a:rPr>
                        <a:t>85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3791636207"/>
                  </a:ext>
                </a:extLst>
              </a:tr>
              <a:tr h="586131">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3.</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Klasterio narių </a:t>
                      </a:r>
                      <a:r>
                        <a:rPr lang="lt-LT" sz="1200" b="1" dirty="0">
                          <a:effectLst/>
                          <a:latin typeface="Verdana" panose="020B0604030504040204" pitchFamily="34" charset="0"/>
                          <a:ea typeface="Verdana" panose="020B0604030504040204" pitchFamily="34" charset="0"/>
                        </a:rPr>
                        <a:t>eksporto ekspertų darbo užmokestis </a:t>
                      </a:r>
                      <a:r>
                        <a:rPr lang="lt-LT" sz="1200" dirty="0">
                          <a:effectLst/>
                          <a:latin typeface="Verdana" panose="020B0604030504040204" pitchFamily="34" charset="0"/>
                          <a:ea typeface="Verdana" panose="020B0604030504040204" pitchFamily="34" charset="0"/>
                        </a:rPr>
                        <a:t>ir išlaidos su darbo santykiais susijusiems darbdavio įsipareigojimams, apskaičiuotiems teisės aktų, reguliuojančių darbo užmokestį ir darbo santykius, nustatyta tvarka.</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 kai jis yra MVĮ, ir partneriams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50</a:t>
                      </a:r>
                      <a:r>
                        <a:rPr lang="en-US" sz="1200" dirty="0">
                          <a:effectLst/>
                          <a:latin typeface="Verdana" panose="020B0604030504040204" pitchFamily="34" charset="0"/>
                          <a:ea typeface="Verdana" panose="020B0604030504040204" pitchFamily="34" charset="0"/>
                        </a:rPr>
                        <a:t>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69484903"/>
                  </a:ext>
                </a:extLst>
              </a:tr>
              <a:tr h="528230">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4.</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Klasterio narių </a:t>
                      </a:r>
                      <a:r>
                        <a:rPr lang="lt-LT" sz="1200" b="1" dirty="0">
                          <a:effectLst/>
                          <a:latin typeface="Verdana" panose="020B0604030504040204" pitchFamily="34" charset="0"/>
                          <a:ea typeface="Verdana" panose="020B0604030504040204" pitchFamily="34" charset="0"/>
                        </a:rPr>
                        <a:t>eksporto ekspertų komandiruočių išlaidos </a:t>
                      </a:r>
                      <a:r>
                        <a:rPr lang="lt-LT" sz="1200" dirty="0">
                          <a:effectLst/>
                          <a:latin typeface="Verdana" panose="020B0604030504040204" pitchFamily="34" charset="0"/>
                          <a:ea typeface="Verdana" panose="020B0604030504040204" pitchFamily="34" charset="0"/>
                        </a:rPr>
                        <a:t>ir transporto išlaidos Lietuvos Respublikoje ir užsienyje.</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 kai jis yra MVĮ, ir partneriams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50</a:t>
                      </a:r>
                      <a:r>
                        <a:rPr lang="en-US" sz="1200" dirty="0">
                          <a:effectLst/>
                          <a:latin typeface="Verdana" panose="020B0604030504040204" pitchFamily="34" charset="0"/>
                          <a:ea typeface="Verdana" panose="020B0604030504040204" pitchFamily="34" charset="0"/>
                        </a:rPr>
                        <a:t>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999855177"/>
                  </a:ext>
                </a:extLst>
              </a:tr>
              <a:tr h="387142">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5.</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Klasterio </a:t>
                      </a:r>
                      <a:r>
                        <a:rPr lang="lt-LT" sz="1200" b="1" dirty="0">
                          <a:effectLst/>
                          <a:latin typeface="Verdana" panose="020B0604030504040204" pitchFamily="34" charset="0"/>
                          <a:ea typeface="Verdana" panose="020B0604030504040204" pitchFamily="34" charset="0"/>
                        </a:rPr>
                        <a:t>įstojimo ir narystės tarptautiniuose tinkluose </a:t>
                      </a:r>
                      <a:r>
                        <a:rPr lang="lt-LT" sz="1200" dirty="0">
                          <a:effectLst/>
                          <a:latin typeface="Verdana" panose="020B0604030504040204" pitchFamily="34" charset="0"/>
                          <a:ea typeface="Verdana" panose="020B0604030504040204" pitchFamily="34" charset="0"/>
                        </a:rPr>
                        <a:t>(platformose), į kuriuos klasteris įstojo projekto įgyvendinimo metu, </a:t>
                      </a:r>
                      <a:r>
                        <a:rPr lang="lt-LT" sz="1200" b="1" dirty="0">
                          <a:effectLst/>
                          <a:latin typeface="Verdana" panose="020B0604030504040204" pitchFamily="34" charset="0"/>
                          <a:ea typeface="Verdana" panose="020B0604030504040204" pitchFamily="34" charset="0"/>
                        </a:rPr>
                        <a:t>mokesčiai</a:t>
                      </a:r>
                      <a:r>
                        <a:rPr lang="lt-LT" sz="1200" dirty="0">
                          <a:effectLst/>
                          <a:latin typeface="Verdana" panose="020B0604030504040204" pitchFamily="34" charset="0"/>
                          <a:ea typeface="Verdana" panose="020B0604030504040204" pitchFamily="34" charset="0"/>
                        </a:rPr>
                        <a:t>.</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50</a:t>
                      </a:r>
                      <a:r>
                        <a:rPr lang="en-US" sz="1200" dirty="0">
                          <a:effectLst/>
                          <a:latin typeface="Verdana" panose="020B0604030504040204" pitchFamily="34" charset="0"/>
                          <a:ea typeface="Verdana" panose="020B0604030504040204" pitchFamily="34" charset="0"/>
                        </a:rPr>
                        <a:t>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3225555368"/>
                  </a:ext>
                </a:extLst>
              </a:tr>
              <a:tr h="581920">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6.</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Išlaidos, tiesiogiai susijusios su projekto veiklai vykdyti reikalingų </a:t>
                      </a:r>
                      <a:r>
                        <a:rPr lang="lt-LT" sz="1200" b="1" dirty="0">
                          <a:effectLst/>
                          <a:latin typeface="Verdana" panose="020B0604030504040204" pitchFamily="34" charset="0"/>
                          <a:ea typeface="Verdana" panose="020B0604030504040204" pitchFamily="34" charset="0"/>
                        </a:rPr>
                        <a:t>tyrimų, analizių </a:t>
                      </a:r>
                      <a:r>
                        <a:rPr lang="lt-LT" sz="1200" dirty="0">
                          <a:effectLst/>
                          <a:latin typeface="Verdana" panose="020B0604030504040204" pitchFamily="34" charset="0"/>
                          <a:ea typeface="Verdana" panose="020B0604030504040204" pitchFamily="34" charset="0"/>
                        </a:rPr>
                        <a:t>pirkimu. Šios išlaidos gali sudaryti </a:t>
                      </a:r>
                      <a:r>
                        <a:rPr lang="lt-LT" sz="1200" b="1" dirty="0">
                          <a:effectLst/>
                          <a:latin typeface="Verdana" panose="020B0604030504040204" pitchFamily="34" charset="0"/>
                          <a:ea typeface="Verdana" panose="020B0604030504040204" pitchFamily="34" charset="0"/>
                        </a:rPr>
                        <a:t>ne daugiau nei 5 procentus </a:t>
                      </a:r>
                      <a:r>
                        <a:rPr lang="lt-LT" sz="1200" dirty="0">
                          <a:effectLst/>
                          <a:latin typeface="Verdana" panose="020B0604030504040204" pitchFamily="34" charset="0"/>
                          <a:ea typeface="Verdana" panose="020B0604030504040204" pitchFamily="34" charset="0"/>
                        </a:rPr>
                        <a:t>tinkamų finansuoti išlaidų sumos.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50</a:t>
                      </a:r>
                      <a:r>
                        <a:rPr lang="en-US" sz="1200" dirty="0">
                          <a:effectLst/>
                          <a:latin typeface="Verdana" panose="020B0604030504040204" pitchFamily="34" charset="0"/>
                          <a:ea typeface="Verdana" panose="020B0604030504040204" pitchFamily="34" charset="0"/>
                        </a:rPr>
                        <a:t>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928888270"/>
                  </a:ext>
                </a:extLst>
              </a:tr>
              <a:tr h="759475">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7.</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r>
                        <a:rPr lang="lt-LT" sz="1200" b="1" kern="100" dirty="0">
                          <a:effectLst/>
                          <a:latin typeface="Verdana" panose="020B0604030504040204" pitchFamily="34" charset="0"/>
                          <a:ea typeface="Verdana" panose="020B0604030504040204" pitchFamily="34" charset="0"/>
                        </a:rPr>
                        <a:t>E. rinkodaros priemonių</a:t>
                      </a:r>
                      <a:r>
                        <a:rPr lang="lt-LT" sz="1200" kern="100" dirty="0">
                          <a:effectLst/>
                          <a:latin typeface="Verdana" panose="020B0604030504040204" pitchFamily="34" charset="0"/>
                          <a:ea typeface="Verdana" panose="020B0604030504040204" pitchFamily="34" charset="0"/>
                        </a:rPr>
                        <a:t>, skirtų klasterio produkcijos žinomumui didinti, įsitraukimui į tarptautinius tinklus (klasterius) skatinti, išlaidos.</a:t>
                      </a:r>
                      <a:endParaRPr lang="lt-LT" sz="1200" dirty="0">
                        <a:effectLst/>
                        <a:latin typeface="Verdana" panose="020B0604030504040204" pitchFamily="34" charset="0"/>
                        <a:ea typeface="Verdana" panose="020B0604030504040204" pitchFamily="34" charset="0"/>
                      </a:endParaRPr>
                    </a:p>
                    <a:p>
                      <a:pPr algn="just"/>
                      <a:r>
                        <a:rPr lang="lt-LT" sz="1200" dirty="0">
                          <a:effectLst/>
                          <a:latin typeface="Verdana" panose="020B0604030504040204" pitchFamily="34" charset="0"/>
                          <a:ea typeface="Verdana" panose="020B0604030504040204" pitchFamily="34" charset="0"/>
                        </a:rPr>
                        <a:t>Šios išlaidos gali sudaryti </a:t>
                      </a:r>
                      <a:r>
                        <a:rPr lang="lt-LT" sz="1200" b="1" dirty="0">
                          <a:effectLst/>
                          <a:latin typeface="Verdana" panose="020B0604030504040204" pitchFamily="34" charset="0"/>
                          <a:ea typeface="Verdana" panose="020B0604030504040204" pitchFamily="34" charset="0"/>
                        </a:rPr>
                        <a:t>ne daugiau nei 50 procentų </a:t>
                      </a:r>
                      <a:r>
                        <a:rPr lang="lt-LT" sz="1200" dirty="0">
                          <a:effectLst/>
                          <a:latin typeface="Verdana" panose="020B0604030504040204" pitchFamily="34" charset="0"/>
                          <a:ea typeface="Verdana" panose="020B0604030504040204" pitchFamily="34" charset="0"/>
                        </a:rPr>
                        <a:t>tinkamų finansuoti išlaidų sumos.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50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3811240581"/>
                  </a:ext>
                </a:extLst>
              </a:tr>
              <a:tr h="263017">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8.</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Privalomiems </a:t>
                      </a:r>
                      <a:r>
                        <a:rPr lang="lt-LT" sz="1200" b="1" dirty="0">
                          <a:effectLst/>
                          <a:latin typeface="Verdana" panose="020B0604030504040204" pitchFamily="34" charset="0"/>
                          <a:ea typeface="Verdana" panose="020B0604030504040204" pitchFamily="34" charset="0"/>
                        </a:rPr>
                        <a:t>informavimo apie projektą </a:t>
                      </a:r>
                      <a:r>
                        <a:rPr lang="lt-LT" sz="1200" dirty="0">
                          <a:effectLst/>
                          <a:latin typeface="Verdana" panose="020B0604030504040204" pitchFamily="34" charset="0"/>
                          <a:ea typeface="Verdana" panose="020B0604030504040204" pitchFamily="34" charset="0"/>
                        </a:rPr>
                        <a:t>veiksmams išlaidos.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85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1532364716"/>
                  </a:ext>
                </a:extLst>
              </a:tr>
              <a:tr h="352153">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9.</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b="1" dirty="0">
                          <a:effectLst/>
                          <a:latin typeface="Verdana" panose="020B0604030504040204" pitchFamily="34" charset="0"/>
                          <a:ea typeface="Verdana" panose="020B0604030504040204" pitchFamily="34" charset="0"/>
                        </a:rPr>
                        <a:t>Netiesioginės projekto išlaidos</a:t>
                      </a:r>
                      <a:r>
                        <a:rPr lang="lt-LT" sz="1200" dirty="0">
                          <a:effectLst/>
                          <a:latin typeface="Verdana" panose="020B0604030504040204" pitchFamily="34" charset="0"/>
                          <a:ea typeface="Verdana" panose="020B0604030504040204" pitchFamily="34" charset="0"/>
                        </a:rPr>
                        <a:t>. Šioms išlaidoms taikomos Administravimo taisyklių 172.1 papunktyje nustatytos sąlygos.</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just">
                        <a:tabLst>
                          <a:tab pos="228600" algn="l"/>
                        </a:tabLst>
                      </a:pPr>
                      <a:r>
                        <a:rPr lang="lt-LT" sz="1200" dirty="0">
                          <a:effectLst/>
                          <a:latin typeface="Verdana" panose="020B0604030504040204" pitchFamily="34" charset="0"/>
                          <a:ea typeface="Verdana" panose="020B0604030504040204" pitchFamily="34" charset="0"/>
                        </a:rPr>
                        <a:t>Taikoma pareiškėjui</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tc>
                  <a:txBody>
                    <a:bodyPr/>
                    <a:lstStyle/>
                    <a:p>
                      <a:pPr algn="ctr">
                        <a:tabLst>
                          <a:tab pos="228600" algn="l"/>
                        </a:tabLst>
                      </a:pPr>
                      <a:r>
                        <a:rPr lang="lt-LT" sz="1200" dirty="0">
                          <a:effectLst/>
                          <a:latin typeface="Verdana" panose="020B0604030504040204" pitchFamily="34" charset="0"/>
                          <a:ea typeface="Verdana" panose="020B0604030504040204" pitchFamily="34" charset="0"/>
                        </a:rPr>
                        <a:t>iki 85 proc.</a:t>
                      </a:r>
                      <a:endParaRPr lang="lt-LT"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2635" marR="32635" marT="0" marB="0">
                    <a:lnL w="12700" cap="flat" cmpd="sng" algn="ctr">
                      <a:solidFill>
                        <a:srgbClr val="302757"/>
                      </a:solidFill>
                      <a:prstDash val="solid"/>
                      <a:round/>
                      <a:headEnd type="none" w="med" len="med"/>
                      <a:tailEnd type="none" w="med" len="med"/>
                    </a:lnL>
                    <a:lnR w="12700" cap="flat" cmpd="sng" algn="ctr">
                      <a:solidFill>
                        <a:srgbClr val="302757"/>
                      </a:solidFill>
                      <a:prstDash val="solid"/>
                      <a:round/>
                      <a:headEnd type="none" w="med" len="med"/>
                      <a:tailEnd type="none" w="med" len="med"/>
                    </a:lnR>
                    <a:lnT w="12700" cap="flat" cmpd="sng" algn="ctr">
                      <a:solidFill>
                        <a:srgbClr val="302757"/>
                      </a:solidFill>
                      <a:prstDash val="solid"/>
                      <a:round/>
                      <a:headEnd type="none" w="med" len="med"/>
                      <a:tailEnd type="none" w="med" len="med"/>
                    </a:lnT>
                    <a:lnB w="12700" cap="flat" cmpd="sng" algn="ctr">
                      <a:solidFill>
                        <a:srgbClr val="302757"/>
                      </a:solidFill>
                      <a:prstDash val="solid"/>
                      <a:round/>
                      <a:headEnd type="none" w="med" len="med"/>
                      <a:tailEnd type="none" w="med" len="med"/>
                    </a:lnB>
                  </a:tcPr>
                </a:tc>
                <a:extLst>
                  <a:ext uri="{0D108BD9-81ED-4DB2-BD59-A6C34878D82A}">
                    <a16:rowId xmlns:a16="http://schemas.microsoft.com/office/drawing/2014/main" val="2197064259"/>
                  </a:ext>
                </a:extLst>
              </a:tr>
            </a:tbl>
          </a:graphicData>
        </a:graphic>
      </p:graphicFrame>
    </p:spTree>
    <p:extLst>
      <p:ext uri="{BB962C8B-B14F-4D97-AF65-F5344CB8AC3E}">
        <p14:creationId xmlns:p14="http://schemas.microsoft.com/office/powerpoint/2010/main" val="3760522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E611B30A-4A79-4B3F-9199-2648AA048733}" vid="{5C848618-2744-47F2-B041-E9498013AD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3299</TotalTime>
  <Words>1470</Words>
  <Application>Microsoft Office PowerPoint</Application>
  <PresentationFormat>Plačiaekranė</PresentationFormat>
  <Paragraphs>233</Paragraphs>
  <Slides>20</Slides>
  <Notes>1</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20</vt:i4>
      </vt:variant>
    </vt:vector>
  </HeadingPairs>
  <TitlesOfParts>
    <vt:vector size="29" baseType="lpstr">
      <vt:lpstr>Arial</vt:lpstr>
      <vt:lpstr>Calibri</vt:lpstr>
      <vt:lpstr>Calibri Light</vt:lpstr>
      <vt:lpstr>Tahoma</vt:lpstr>
      <vt:lpstr>Verdana</vt:lpstr>
      <vt:lpstr>Verdana   </vt:lpstr>
      <vt:lpstr>Wingdings</vt:lpstr>
      <vt:lpstr>office theme</vt:lpstr>
      <vt:lpstr>Tema1</vt:lpstr>
      <vt:lpstr>ES investicijos eksporto plėtrai: galimybė augti pasauliniu mastu</vt:lpstr>
      <vt:lpstr>Kvietimas „Expo klasteris“</vt:lpstr>
      <vt:lpstr>„PowerPoint“ pateiktis</vt:lpstr>
      <vt:lpstr>„PowerPoint“ pateiktis</vt:lpstr>
      <vt:lpstr>Galimi pareiškėjai: klasterio koordinatoriai</vt:lpstr>
      <vt:lpstr>„PowerPoint“ pateiktis</vt:lpstr>
      <vt:lpstr>„PowerPoint“ pateiktis</vt:lpstr>
      <vt:lpstr>„PowerPoint“ pateiktis</vt:lpstr>
      <vt:lpstr>Tinkamos finansuoti išlaidos</vt:lpstr>
      <vt:lpstr>„PowerPoint“ pateiktis</vt:lpstr>
      <vt:lpstr>Siekiami rodikliai</vt:lpstr>
      <vt:lpstr>„PowerPoint“ pateiktis</vt:lpstr>
      <vt:lpstr>„PowerPoint“ pateiktis</vt:lpstr>
      <vt:lpstr>„PowerPoint“ pateiktis</vt:lpstr>
      <vt:lpstr>„PowerPoint“ pateiktis</vt:lpstr>
      <vt:lpstr>Sėkmės istorijos ir pavyzdžiai</vt:lpstr>
      <vt:lpstr>„PowerPoint“ pateiktis</vt:lpstr>
      <vt:lpstr>Kvietimas „Expo galimybės“</vt:lpstr>
      <vt:lpstr>Kvietimas „Expo galimybės“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Deimantė Spaičienė</dc:creator>
  <cp:lastModifiedBy>Ričardas Raščiukas</cp:lastModifiedBy>
  <cp:revision>42</cp:revision>
  <dcterms:created xsi:type="dcterms:W3CDTF">2023-04-24T12:31:12Z</dcterms:created>
  <dcterms:modified xsi:type="dcterms:W3CDTF">2023-05-10T12:39:23Z</dcterms:modified>
</cp:coreProperties>
</file>